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92" r:id="rId2"/>
  </p:sldMasterIdLst>
  <p:notesMasterIdLst>
    <p:notesMasterId r:id="rId32"/>
  </p:notesMasterIdLst>
  <p:sldIdLst>
    <p:sldId id="256" r:id="rId3"/>
    <p:sldId id="257" r:id="rId4"/>
    <p:sldId id="297" r:id="rId5"/>
    <p:sldId id="298" r:id="rId6"/>
    <p:sldId id="293" r:id="rId7"/>
    <p:sldId id="258" r:id="rId8"/>
    <p:sldId id="259" r:id="rId9"/>
    <p:sldId id="276" r:id="rId10"/>
    <p:sldId id="277" r:id="rId11"/>
    <p:sldId id="260" r:id="rId12"/>
    <p:sldId id="261" r:id="rId13"/>
    <p:sldId id="285" r:id="rId14"/>
    <p:sldId id="262" r:id="rId15"/>
    <p:sldId id="286" r:id="rId16"/>
    <p:sldId id="263" r:id="rId17"/>
    <p:sldId id="294" r:id="rId18"/>
    <p:sldId id="265" r:id="rId19"/>
    <p:sldId id="278" r:id="rId20"/>
    <p:sldId id="279" r:id="rId21"/>
    <p:sldId id="281" r:id="rId22"/>
    <p:sldId id="282" r:id="rId23"/>
    <p:sldId id="283" r:id="rId24"/>
    <p:sldId id="287" r:id="rId25"/>
    <p:sldId id="288" r:id="rId26"/>
    <p:sldId id="289" r:id="rId27"/>
    <p:sldId id="291" r:id="rId28"/>
    <p:sldId id="290" r:id="rId29"/>
    <p:sldId id="292" r:id="rId30"/>
    <p:sldId id="270" r:id="rId3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2FD3B-317C-41C3-A9E3-46809D2F886A}" v="17" dt="2021-01-26T16:45:24.892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BBFC77FB-9ED0-4EC9-95AA-A1379042E64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4" autoAdjust="0"/>
    <p:restoredTop sz="46458" autoAdjust="0"/>
  </p:normalViewPr>
  <p:slideViewPr>
    <p:cSldViewPr snapToGrid="0">
      <p:cViewPr varScale="1">
        <p:scale>
          <a:sx n="27" d="100"/>
          <a:sy n="27" d="100"/>
        </p:scale>
        <p:origin x="25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key Gousset" userId="a97212a6671db3cb" providerId="LiveId" clId="{4DBD1319-6C55-4FB1-89B4-71F2DE6696E2}"/>
    <pc:docChg chg="undo custSel addSld delSld modSld sldOrd delMainMaster">
      <pc:chgData name="Mickey Gousset" userId="a97212a6671db3cb" providerId="LiveId" clId="{4DBD1319-6C55-4FB1-89B4-71F2DE6696E2}" dt="2021-01-26T00:47:37.750" v="4500" actId="1038"/>
      <pc:docMkLst>
        <pc:docMk/>
      </pc:docMkLst>
      <pc:sldChg chg="addSp modSp mod modNotesTx">
        <pc:chgData name="Mickey Gousset" userId="a97212a6671db3cb" providerId="LiveId" clId="{4DBD1319-6C55-4FB1-89B4-71F2DE6696E2}" dt="2021-01-26T00:47:37.750" v="4500" actId="1038"/>
        <pc:sldMkLst>
          <pc:docMk/>
          <pc:sldMk cId="0" sldId="256"/>
        </pc:sldMkLst>
        <pc:spChg chg="add mod">
          <ac:chgData name="Mickey Gousset" userId="a97212a6671db3cb" providerId="LiveId" clId="{4DBD1319-6C55-4FB1-89B4-71F2DE6696E2}" dt="2021-01-25T22:19:31.054" v="239" actId="207"/>
          <ac:spMkLst>
            <pc:docMk/>
            <pc:sldMk cId="0" sldId="256"/>
            <ac:spMk id="4" creationId="{7173E802-B725-45E7-8BA1-76B2EDF56252}"/>
          </ac:spMkLst>
        </pc:spChg>
        <pc:spChg chg="add mod">
          <ac:chgData name="Mickey Gousset" userId="a97212a6671db3cb" providerId="LiveId" clId="{4DBD1319-6C55-4FB1-89B4-71F2DE6696E2}" dt="2021-01-25T22:19:35.016" v="240" actId="113"/>
          <ac:spMkLst>
            <pc:docMk/>
            <pc:sldMk cId="0" sldId="256"/>
            <ac:spMk id="7" creationId="{4654D354-8DD9-475B-827A-1F8C79684A67}"/>
          </ac:spMkLst>
        </pc:spChg>
        <pc:spChg chg="add mod">
          <ac:chgData name="Mickey Gousset" userId="a97212a6671db3cb" providerId="LiveId" clId="{4DBD1319-6C55-4FB1-89B4-71F2DE6696E2}" dt="2021-01-25T23:41:16.058" v="1255" actId="14100"/>
          <ac:spMkLst>
            <pc:docMk/>
            <pc:sldMk cId="0" sldId="256"/>
            <ac:spMk id="8" creationId="{5CC7BDB9-8D8D-468E-B11B-FF6A6EDA7998}"/>
          </ac:spMkLst>
        </pc:spChg>
        <pc:spChg chg="mod">
          <ac:chgData name="Mickey Gousset" userId="a97212a6671db3cb" providerId="LiveId" clId="{4DBD1319-6C55-4FB1-89B4-71F2DE6696E2}" dt="2021-01-25T22:12:36.877" v="35" actId="20577"/>
          <ac:spMkLst>
            <pc:docMk/>
            <pc:sldMk cId="0" sldId="256"/>
            <ac:spMk id="377" creationId="{00000000-0000-0000-0000-000000000000}"/>
          </ac:spMkLst>
        </pc:spChg>
        <pc:spChg chg="mod">
          <ac:chgData name="Mickey Gousset" userId="a97212a6671db3cb" providerId="LiveId" clId="{4DBD1319-6C55-4FB1-89B4-71F2DE6696E2}" dt="2021-01-26T00:47:37.750" v="4500" actId="1038"/>
          <ac:spMkLst>
            <pc:docMk/>
            <pc:sldMk cId="0" sldId="256"/>
            <ac:spMk id="378" creationId="{00000000-0000-0000-0000-000000000000}"/>
          </ac:spMkLst>
        </pc:spChg>
        <pc:picChg chg="add mod">
          <ac:chgData name="Mickey Gousset" userId="a97212a6671db3cb" providerId="LiveId" clId="{4DBD1319-6C55-4FB1-89B4-71F2DE6696E2}" dt="2021-01-26T00:47:37.750" v="4500" actId="1038"/>
          <ac:picMkLst>
            <pc:docMk/>
            <pc:sldMk cId="0" sldId="256"/>
            <ac:picMk id="3" creationId="{875AE21D-AB3C-4389-A13B-CA3CA4FF78AD}"/>
          </ac:picMkLst>
        </pc:picChg>
        <pc:picChg chg="add mod">
          <ac:chgData name="Mickey Gousset" userId="a97212a6671db3cb" providerId="LiveId" clId="{4DBD1319-6C55-4FB1-89B4-71F2DE6696E2}" dt="2021-01-25T23:41:16.058" v="1255" actId="14100"/>
          <ac:picMkLst>
            <pc:docMk/>
            <pc:sldMk cId="0" sldId="256"/>
            <ac:picMk id="9" creationId="{023B2382-2FC2-40A7-88CC-EEBA12AC4784}"/>
          </ac:picMkLst>
        </pc:picChg>
        <pc:picChg chg="add mod">
          <ac:chgData name="Mickey Gousset" userId="a97212a6671db3cb" providerId="LiveId" clId="{4DBD1319-6C55-4FB1-89B4-71F2DE6696E2}" dt="2021-01-26T00:47:15.500" v="4349"/>
          <ac:picMkLst>
            <pc:docMk/>
            <pc:sldMk cId="0" sldId="256"/>
            <ac:picMk id="10" creationId="{745A75DD-F3BA-4022-9446-CCC30DA197D1}"/>
          </ac:picMkLst>
        </pc:picChg>
      </pc:sldChg>
      <pc:sldChg chg="addSp delSp modSp mod modAnim">
        <pc:chgData name="Mickey Gousset" userId="a97212a6671db3cb" providerId="LiveId" clId="{4DBD1319-6C55-4FB1-89B4-71F2DE6696E2}" dt="2021-01-26T00:47:12.077" v="4348"/>
        <pc:sldMkLst>
          <pc:docMk/>
          <pc:sldMk cId="0" sldId="257"/>
        </pc:sldMkLst>
        <pc:spChg chg="add mod">
          <ac:chgData name="Mickey Gousset" userId="a97212a6671db3cb" providerId="LiveId" clId="{4DBD1319-6C55-4FB1-89B4-71F2DE6696E2}" dt="2021-01-25T22:30:51.512" v="636" actId="14100"/>
          <ac:spMkLst>
            <pc:docMk/>
            <pc:sldMk cId="0" sldId="257"/>
            <ac:spMk id="4" creationId="{7A7C61B0-A143-4577-85FF-427828D838D1}"/>
          </ac:spMkLst>
        </pc:spChg>
        <pc:spChg chg="del mod">
          <ac:chgData name="Mickey Gousset" userId="a97212a6671db3cb" providerId="LiveId" clId="{4DBD1319-6C55-4FB1-89B4-71F2DE6696E2}" dt="2021-01-25T22:30:13.369" v="628" actId="478"/>
          <ac:spMkLst>
            <pc:docMk/>
            <pc:sldMk cId="0" sldId="257"/>
            <ac:spMk id="383" creationId="{00000000-0000-0000-0000-000000000000}"/>
          </ac:spMkLst>
        </pc:spChg>
        <pc:picChg chg="add mod">
          <ac:chgData name="Mickey Gousset" userId="a97212a6671db3cb" providerId="LiveId" clId="{4DBD1319-6C55-4FB1-89B4-71F2DE6696E2}" dt="2021-01-25T22:31:09.300" v="638" actId="14100"/>
          <ac:picMkLst>
            <pc:docMk/>
            <pc:sldMk cId="0" sldId="257"/>
            <ac:picMk id="5" creationId="{ECC41F25-9EC2-4D77-B7EE-1B4C85D9D157}"/>
          </ac:picMkLst>
        </pc:picChg>
        <pc:picChg chg="add mod">
          <ac:chgData name="Mickey Gousset" userId="a97212a6671db3cb" providerId="LiveId" clId="{4DBD1319-6C55-4FB1-89B4-71F2DE6696E2}" dt="2021-01-25T22:31:27.409" v="645" actId="14100"/>
          <ac:picMkLst>
            <pc:docMk/>
            <pc:sldMk cId="0" sldId="257"/>
            <ac:picMk id="6" creationId="{8F872B24-75E4-46E9-B0DB-507A066822FC}"/>
          </ac:picMkLst>
        </pc:picChg>
        <pc:picChg chg="add mod">
          <ac:chgData name="Mickey Gousset" userId="a97212a6671db3cb" providerId="LiveId" clId="{4DBD1319-6C55-4FB1-89B4-71F2DE6696E2}" dt="2021-01-25T22:31:19.909" v="643" actId="1076"/>
          <ac:picMkLst>
            <pc:docMk/>
            <pc:sldMk cId="0" sldId="257"/>
            <ac:picMk id="7" creationId="{7CBBDFDC-1F92-4A2F-9D8E-F36784B16958}"/>
          </ac:picMkLst>
        </pc:picChg>
        <pc:picChg chg="add mod">
          <ac:chgData name="Mickey Gousset" userId="a97212a6671db3cb" providerId="LiveId" clId="{4DBD1319-6C55-4FB1-89B4-71F2DE6696E2}" dt="2021-01-26T00:47:12.077" v="4348"/>
          <ac:picMkLst>
            <pc:docMk/>
            <pc:sldMk cId="0" sldId="257"/>
            <ac:picMk id="8" creationId="{6971D6D9-01A5-40EF-BAB9-E3F55E6FAB57}"/>
          </ac:picMkLst>
        </pc:picChg>
        <pc:picChg chg="del">
          <ac:chgData name="Mickey Gousset" userId="a97212a6671db3cb" providerId="LiveId" clId="{4DBD1319-6C55-4FB1-89B4-71F2DE6696E2}" dt="2021-01-25T22:19:45.368" v="241" actId="478"/>
          <ac:picMkLst>
            <pc:docMk/>
            <pc:sldMk cId="0" sldId="257"/>
            <ac:picMk id="382" creationId="{00000000-0000-0000-0000-000000000000}"/>
          </ac:picMkLst>
        </pc:picChg>
      </pc:sldChg>
      <pc:sldChg chg="addSp delSp modSp mod">
        <pc:chgData name="Mickey Gousset" userId="a97212a6671db3cb" providerId="LiveId" clId="{4DBD1319-6C55-4FB1-89B4-71F2DE6696E2}" dt="2021-01-26T00:47:07.244" v="4346"/>
        <pc:sldMkLst>
          <pc:docMk/>
          <pc:sldMk cId="0" sldId="258"/>
        </pc:sldMkLst>
        <pc:spChg chg="add del mod">
          <ac:chgData name="Mickey Gousset" userId="a97212a6671db3cb" providerId="LiveId" clId="{4DBD1319-6C55-4FB1-89B4-71F2DE6696E2}" dt="2021-01-25T22:32:55.878" v="743" actId="478"/>
          <ac:spMkLst>
            <pc:docMk/>
            <pc:sldMk cId="0" sldId="258"/>
            <ac:spMk id="3" creationId="{C60BB78C-4758-4034-9265-66C2FECF7BD1}"/>
          </ac:spMkLst>
        </pc:spChg>
        <pc:spChg chg="add del mod">
          <ac:chgData name="Mickey Gousset" userId="a97212a6671db3cb" providerId="LiveId" clId="{4DBD1319-6C55-4FB1-89B4-71F2DE6696E2}" dt="2021-01-25T22:32:58.465" v="744" actId="478"/>
          <ac:spMkLst>
            <pc:docMk/>
            <pc:sldMk cId="0" sldId="258"/>
            <ac:spMk id="5" creationId="{41DA0B4C-8265-4725-AF6B-2AE8834EC8F7}"/>
          </ac:spMkLst>
        </pc:spChg>
        <pc:spChg chg="add mod">
          <ac:chgData name="Mickey Gousset" userId="a97212a6671db3cb" providerId="LiveId" clId="{4DBD1319-6C55-4FB1-89B4-71F2DE6696E2}" dt="2021-01-25T22:35:13.550" v="875" actId="14100"/>
          <ac:spMkLst>
            <pc:docMk/>
            <pc:sldMk cId="0" sldId="258"/>
            <ac:spMk id="9" creationId="{1A13B3BE-8F6C-4DD5-BB19-3D331BF059CD}"/>
          </ac:spMkLst>
        </pc:spChg>
        <pc:spChg chg="mod">
          <ac:chgData name="Mickey Gousset" userId="a97212a6671db3cb" providerId="LiveId" clId="{4DBD1319-6C55-4FB1-89B4-71F2DE6696E2}" dt="2021-01-25T22:33:27.787" v="820" actId="14100"/>
          <ac:spMkLst>
            <pc:docMk/>
            <pc:sldMk cId="0" sldId="258"/>
            <ac:spMk id="11" creationId="{66F87C46-84DE-480F-8C8D-B645177A13BB}"/>
          </ac:spMkLst>
        </pc:spChg>
        <pc:spChg chg="mod">
          <ac:chgData name="Mickey Gousset" userId="a97212a6671db3cb" providerId="LiveId" clId="{4DBD1319-6C55-4FB1-89B4-71F2DE6696E2}" dt="2021-01-25T22:33:27.787" v="820" actId="14100"/>
          <ac:spMkLst>
            <pc:docMk/>
            <pc:sldMk cId="0" sldId="258"/>
            <ac:spMk id="12" creationId="{312B4F64-0490-4286-8F9A-C3383D867885}"/>
          </ac:spMkLst>
        </pc:spChg>
        <pc:spChg chg="mod">
          <ac:chgData name="Mickey Gousset" userId="a97212a6671db3cb" providerId="LiveId" clId="{4DBD1319-6C55-4FB1-89B4-71F2DE6696E2}" dt="2021-01-25T22:33:36.024" v="827" actId="403"/>
          <ac:spMkLst>
            <pc:docMk/>
            <pc:sldMk cId="0" sldId="258"/>
            <ac:spMk id="16" creationId="{C7E5D8E6-6861-4F89-A6BB-F57FDD4C271E}"/>
          </ac:spMkLst>
        </pc:spChg>
        <pc:spChg chg="mod">
          <ac:chgData name="Mickey Gousset" userId="a97212a6671db3cb" providerId="LiveId" clId="{4DBD1319-6C55-4FB1-89B4-71F2DE6696E2}" dt="2021-01-25T22:33:27.787" v="820" actId="14100"/>
          <ac:spMkLst>
            <pc:docMk/>
            <pc:sldMk cId="0" sldId="258"/>
            <ac:spMk id="17" creationId="{ECB8BEC7-E106-42F3-9087-CE778B4F0ACF}"/>
          </ac:spMkLst>
        </pc:spChg>
        <pc:spChg chg="mod">
          <ac:chgData name="Mickey Gousset" userId="a97212a6671db3cb" providerId="LiveId" clId="{4DBD1319-6C55-4FB1-89B4-71F2DE6696E2}" dt="2021-01-25T22:33:27.787" v="820" actId="14100"/>
          <ac:spMkLst>
            <pc:docMk/>
            <pc:sldMk cId="0" sldId="258"/>
            <ac:spMk id="19" creationId="{C31FE515-DEB3-49ED-AB4E-DBAA85243D2E}"/>
          </ac:spMkLst>
        </pc:spChg>
        <pc:spChg chg="mod">
          <ac:chgData name="Mickey Gousset" userId="a97212a6671db3cb" providerId="LiveId" clId="{4DBD1319-6C55-4FB1-89B4-71F2DE6696E2}" dt="2021-01-25T22:33:27.787" v="820" actId="14100"/>
          <ac:spMkLst>
            <pc:docMk/>
            <pc:sldMk cId="0" sldId="258"/>
            <ac:spMk id="20" creationId="{F28B5254-EBFC-4505-BC83-E55843BADF5A}"/>
          </ac:spMkLst>
        </pc:spChg>
        <pc:spChg chg="mod">
          <ac:chgData name="Mickey Gousset" userId="a97212a6671db3cb" providerId="LiveId" clId="{4DBD1319-6C55-4FB1-89B4-71F2DE6696E2}" dt="2021-01-25T22:33:47.305" v="834" actId="403"/>
          <ac:spMkLst>
            <pc:docMk/>
            <pc:sldMk cId="0" sldId="258"/>
            <ac:spMk id="21" creationId="{AE634D38-76AD-4901-9C81-B838F7DDB027}"/>
          </ac:spMkLst>
        </pc:spChg>
        <pc:spChg chg="mod">
          <ac:chgData name="Mickey Gousset" userId="a97212a6671db3cb" providerId="LiveId" clId="{4DBD1319-6C55-4FB1-89B4-71F2DE6696E2}" dt="2021-01-25T22:33:27.787" v="820" actId="14100"/>
          <ac:spMkLst>
            <pc:docMk/>
            <pc:sldMk cId="0" sldId="258"/>
            <ac:spMk id="22" creationId="{8CD2A1E0-9F7D-4566-BCF6-A01A36C89932}"/>
          </ac:spMkLst>
        </pc:spChg>
        <pc:spChg chg="mod">
          <ac:chgData name="Mickey Gousset" userId="a97212a6671db3cb" providerId="LiveId" clId="{4DBD1319-6C55-4FB1-89B4-71F2DE6696E2}" dt="2021-01-25T22:33:55.724" v="845" actId="404"/>
          <ac:spMkLst>
            <pc:docMk/>
            <pc:sldMk cId="0" sldId="258"/>
            <ac:spMk id="23" creationId="{6CC4EF7E-ABA5-496B-959E-5938875BE3AD}"/>
          </ac:spMkLst>
        </pc:spChg>
        <pc:spChg chg="mod">
          <ac:chgData name="Mickey Gousset" userId="a97212a6671db3cb" providerId="LiveId" clId="{4DBD1319-6C55-4FB1-89B4-71F2DE6696E2}" dt="2021-01-25T22:33:27.787" v="820" actId="14100"/>
          <ac:spMkLst>
            <pc:docMk/>
            <pc:sldMk cId="0" sldId="258"/>
            <ac:spMk id="24" creationId="{F41281E5-2C03-42C9-A0DE-6BC4215ECB11}"/>
          </ac:spMkLst>
        </pc:spChg>
        <pc:spChg chg="mod">
          <ac:chgData name="Mickey Gousset" userId="a97212a6671db3cb" providerId="LiveId" clId="{4DBD1319-6C55-4FB1-89B4-71F2DE6696E2}" dt="2021-01-25T22:33:27.787" v="820" actId="14100"/>
          <ac:spMkLst>
            <pc:docMk/>
            <pc:sldMk cId="0" sldId="258"/>
            <ac:spMk id="25" creationId="{184F88E8-3303-4605-8AE3-1D4B91D79AEA}"/>
          </ac:spMkLst>
        </pc:spChg>
        <pc:spChg chg="mod">
          <ac:chgData name="Mickey Gousset" userId="a97212a6671db3cb" providerId="LiveId" clId="{4DBD1319-6C55-4FB1-89B4-71F2DE6696E2}" dt="2021-01-25T22:33:27.787" v="820" actId="14100"/>
          <ac:spMkLst>
            <pc:docMk/>
            <pc:sldMk cId="0" sldId="258"/>
            <ac:spMk id="26" creationId="{AD04B88B-854E-4608-9703-596D92C0E7BA}"/>
          </ac:spMkLst>
        </pc:spChg>
        <pc:spChg chg="mod">
          <ac:chgData name="Mickey Gousset" userId="a97212a6671db3cb" providerId="LiveId" clId="{4DBD1319-6C55-4FB1-89B4-71F2DE6696E2}" dt="2021-01-25T22:33:27.787" v="820" actId="14100"/>
          <ac:spMkLst>
            <pc:docMk/>
            <pc:sldMk cId="0" sldId="258"/>
            <ac:spMk id="27" creationId="{E82752F3-68A9-42BA-BEB6-1AFA867BE6B1}"/>
          </ac:spMkLst>
        </pc:spChg>
        <pc:spChg chg="mod">
          <ac:chgData name="Mickey Gousset" userId="a97212a6671db3cb" providerId="LiveId" clId="{4DBD1319-6C55-4FB1-89B4-71F2DE6696E2}" dt="2021-01-25T22:33:27.787" v="820" actId="14100"/>
          <ac:spMkLst>
            <pc:docMk/>
            <pc:sldMk cId="0" sldId="258"/>
            <ac:spMk id="28" creationId="{AC34CF0A-5CCD-48AE-85BD-48423C88D107}"/>
          </ac:spMkLst>
        </pc:spChg>
        <pc:spChg chg="mod">
          <ac:chgData name="Mickey Gousset" userId="a97212a6671db3cb" providerId="LiveId" clId="{4DBD1319-6C55-4FB1-89B4-71F2DE6696E2}" dt="2021-01-25T22:33:27.787" v="820" actId="14100"/>
          <ac:spMkLst>
            <pc:docMk/>
            <pc:sldMk cId="0" sldId="258"/>
            <ac:spMk id="29" creationId="{62B0B6C0-ACAD-4918-A43A-CBDF5B8C610D}"/>
          </ac:spMkLst>
        </pc:spChg>
        <pc:spChg chg="mod">
          <ac:chgData name="Mickey Gousset" userId="a97212a6671db3cb" providerId="LiveId" clId="{4DBD1319-6C55-4FB1-89B4-71F2DE6696E2}" dt="2021-01-25T22:33:27.787" v="820" actId="14100"/>
          <ac:spMkLst>
            <pc:docMk/>
            <pc:sldMk cId="0" sldId="258"/>
            <ac:spMk id="30" creationId="{793A698E-7434-4669-9A37-6E4ECF7C6630}"/>
          </ac:spMkLst>
        </pc:spChg>
        <pc:spChg chg="mod">
          <ac:chgData name="Mickey Gousset" userId="a97212a6671db3cb" providerId="LiveId" clId="{4DBD1319-6C55-4FB1-89B4-71F2DE6696E2}" dt="2021-01-25T22:33:27.787" v="820" actId="14100"/>
          <ac:spMkLst>
            <pc:docMk/>
            <pc:sldMk cId="0" sldId="258"/>
            <ac:spMk id="31" creationId="{F17ECB04-95C8-4E6B-B6CA-068ECE79137E}"/>
          </ac:spMkLst>
        </pc:spChg>
        <pc:spChg chg="mod">
          <ac:chgData name="Mickey Gousset" userId="a97212a6671db3cb" providerId="LiveId" clId="{4DBD1319-6C55-4FB1-89B4-71F2DE6696E2}" dt="2021-01-25T22:33:27.787" v="820" actId="14100"/>
          <ac:spMkLst>
            <pc:docMk/>
            <pc:sldMk cId="0" sldId="258"/>
            <ac:spMk id="32" creationId="{892A9A5A-20C8-4060-A3FA-70E945D93AA0}"/>
          </ac:spMkLst>
        </pc:spChg>
        <pc:spChg chg="mod">
          <ac:chgData name="Mickey Gousset" userId="a97212a6671db3cb" providerId="LiveId" clId="{4DBD1319-6C55-4FB1-89B4-71F2DE6696E2}" dt="2021-01-25T22:33:27.787" v="820" actId="14100"/>
          <ac:spMkLst>
            <pc:docMk/>
            <pc:sldMk cId="0" sldId="258"/>
            <ac:spMk id="33" creationId="{7A8D4BA5-6C55-47CC-84DB-C7E222E8E14D}"/>
          </ac:spMkLst>
        </pc:spChg>
        <pc:spChg chg="mod">
          <ac:chgData name="Mickey Gousset" userId="a97212a6671db3cb" providerId="LiveId" clId="{4DBD1319-6C55-4FB1-89B4-71F2DE6696E2}" dt="2021-01-25T22:33:27.787" v="820" actId="14100"/>
          <ac:spMkLst>
            <pc:docMk/>
            <pc:sldMk cId="0" sldId="258"/>
            <ac:spMk id="34" creationId="{ECD34E0C-492F-472D-9FD0-4474366A6DED}"/>
          </ac:spMkLst>
        </pc:spChg>
        <pc:spChg chg="add del mod">
          <ac:chgData name="Mickey Gousset" userId="a97212a6671db3cb" providerId="LiveId" clId="{4DBD1319-6C55-4FB1-89B4-71F2DE6696E2}" dt="2021-01-25T22:34:40.494" v="865" actId="478"/>
          <ac:spMkLst>
            <pc:docMk/>
            <pc:sldMk cId="0" sldId="258"/>
            <ac:spMk id="35" creationId="{58192D9A-83DD-436E-9813-5A38C09B7630}"/>
          </ac:spMkLst>
        </pc:spChg>
        <pc:spChg chg="add del mod">
          <ac:chgData name="Mickey Gousset" userId="a97212a6671db3cb" providerId="LiveId" clId="{4DBD1319-6C55-4FB1-89B4-71F2DE6696E2}" dt="2021-01-25T22:34:47.358" v="867" actId="478"/>
          <ac:spMkLst>
            <pc:docMk/>
            <pc:sldMk cId="0" sldId="258"/>
            <ac:spMk id="36" creationId="{C90C2090-863F-4044-9888-4244F457DE3F}"/>
          </ac:spMkLst>
        </pc:spChg>
        <pc:spChg chg="mod">
          <ac:chgData name="Mickey Gousset" userId="a97212a6671db3cb" providerId="LiveId" clId="{4DBD1319-6C55-4FB1-89B4-71F2DE6696E2}" dt="2021-01-25T22:22:26.400" v="319" actId="20577"/>
          <ac:spMkLst>
            <pc:docMk/>
            <pc:sldMk cId="0" sldId="258"/>
            <ac:spMk id="385" creationId="{00000000-0000-0000-0000-000000000000}"/>
          </ac:spMkLst>
        </pc:spChg>
        <pc:spChg chg="del mod">
          <ac:chgData name="Mickey Gousset" userId="a97212a6671db3cb" providerId="LiveId" clId="{4DBD1319-6C55-4FB1-89B4-71F2DE6696E2}" dt="2021-01-25T22:22:32.482" v="320" actId="478"/>
          <ac:spMkLst>
            <pc:docMk/>
            <pc:sldMk cId="0" sldId="258"/>
            <ac:spMk id="386" creationId="{00000000-0000-0000-0000-000000000000}"/>
          </ac:spMkLst>
        </pc:spChg>
        <pc:spChg chg="del">
          <ac:chgData name="Mickey Gousset" userId="a97212a6671db3cb" providerId="LiveId" clId="{4DBD1319-6C55-4FB1-89B4-71F2DE6696E2}" dt="2021-01-25T22:22:34.535" v="321" actId="478"/>
          <ac:spMkLst>
            <pc:docMk/>
            <pc:sldMk cId="0" sldId="258"/>
            <ac:spMk id="387" creationId="{00000000-0000-0000-0000-000000000000}"/>
          </ac:spMkLst>
        </pc:spChg>
        <pc:grpChg chg="add mod">
          <ac:chgData name="Mickey Gousset" userId="a97212a6671db3cb" providerId="LiveId" clId="{4DBD1319-6C55-4FB1-89B4-71F2DE6696E2}" dt="2021-01-25T22:33:27.787" v="820" actId="14100"/>
          <ac:grpSpMkLst>
            <pc:docMk/>
            <pc:sldMk cId="0" sldId="258"/>
            <ac:grpSpMk id="10" creationId="{4863C366-1BC5-4789-A320-302750233E58}"/>
          </ac:grpSpMkLst>
        </pc:grpChg>
        <pc:grpChg chg="mod">
          <ac:chgData name="Mickey Gousset" userId="a97212a6671db3cb" providerId="LiveId" clId="{4DBD1319-6C55-4FB1-89B4-71F2DE6696E2}" dt="2021-01-25T22:33:27.787" v="820" actId="14100"/>
          <ac:grpSpMkLst>
            <pc:docMk/>
            <pc:sldMk cId="0" sldId="258"/>
            <ac:grpSpMk id="13" creationId="{A93B8C79-0AF7-48C6-8494-999C4F46B5CF}"/>
          </ac:grpSpMkLst>
        </pc:grpChg>
        <pc:grpChg chg="mod">
          <ac:chgData name="Mickey Gousset" userId="a97212a6671db3cb" providerId="LiveId" clId="{4DBD1319-6C55-4FB1-89B4-71F2DE6696E2}" dt="2021-01-25T22:33:27.787" v="820" actId="14100"/>
          <ac:grpSpMkLst>
            <pc:docMk/>
            <pc:sldMk cId="0" sldId="258"/>
            <ac:grpSpMk id="14" creationId="{979F17DE-8C1E-45E0-93D4-841F5B4D61B3}"/>
          </ac:grpSpMkLst>
        </pc:grpChg>
        <pc:grpChg chg="mod">
          <ac:chgData name="Mickey Gousset" userId="a97212a6671db3cb" providerId="LiveId" clId="{4DBD1319-6C55-4FB1-89B4-71F2DE6696E2}" dt="2021-01-25T22:33:27.787" v="820" actId="14100"/>
          <ac:grpSpMkLst>
            <pc:docMk/>
            <pc:sldMk cId="0" sldId="258"/>
            <ac:grpSpMk id="15" creationId="{422F8969-950A-43A1-912D-06D0E55FFBE0}"/>
          </ac:grpSpMkLst>
        </pc:grpChg>
        <pc:grpChg chg="mod">
          <ac:chgData name="Mickey Gousset" userId="a97212a6671db3cb" providerId="LiveId" clId="{4DBD1319-6C55-4FB1-89B4-71F2DE6696E2}" dt="2021-01-25T22:33:27.787" v="820" actId="14100"/>
          <ac:grpSpMkLst>
            <pc:docMk/>
            <pc:sldMk cId="0" sldId="258"/>
            <ac:grpSpMk id="18" creationId="{624DF032-A446-44C9-9E5A-B61045C71C35}"/>
          </ac:grpSpMkLst>
        </pc:grpChg>
        <pc:picChg chg="add mod">
          <ac:chgData name="Mickey Gousset" userId="a97212a6671db3cb" providerId="LiveId" clId="{4DBD1319-6C55-4FB1-89B4-71F2DE6696E2}" dt="2021-01-26T00:47:07.244" v="4346"/>
          <ac:picMkLst>
            <pc:docMk/>
            <pc:sldMk cId="0" sldId="258"/>
            <ac:picMk id="37" creationId="{A792F800-42B2-41DD-B749-4D23505647EE}"/>
          </ac:picMkLst>
        </pc:picChg>
      </pc:sldChg>
      <pc:sldChg chg="addSp modSp mod ord modNotesTx">
        <pc:chgData name="Mickey Gousset" userId="a97212a6671db3cb" providerId="LiveId" clId="{4DBD1319-6C55-4FB1-89B4-71F2DE6696E2}" dt="2021-01-26T00:47:05.484" v="4345"/>
        <pc:sldMkLst>
          <pc:docMk/>
          <pc:sldMk cId="0" sldId="259"/>
        </pc:sldMkLst>
        <pc:spChg chg="add mod">
          <ac:chgData name="Mickey Gousset" userId="a97212a6671db3cb" providerId="LiveId" clId="{4DBD1319-6C55-4FB1-89B4-71F2DE6696E2}" dt="2021-01-25T23:44:08.076" v="1282" actId="1076"/>
          <ac:spMkLst>
            <pc:docMk/>
            <pc:sldMk cId="0" sldId="259"/>
            <ac:spMk id="11" creationId="{DAC9B67A-1D9F-4B7A-9C59-B7006F0C0A2C}"/>
          </ac:spMkLst>
        </pc:spChg>
        <pc:spChg chg="mod">
          <ac:chgData name="Mickey Gousset" userId="a97212a6671db3cb" providerId="LiveId" clId="{4DBD1319-6C55-4FB1-89B4-71F2DE6696E2}" dt="2021-01-25T23:53:51.957" v="1925" actId="20577"/>
          <ac:spMkLst>
            <pc:docMk/>
            <pc:sldMk cId="0" sldId="259"/>
            <ac:spMk id="390" creationId="{00000000-0000-0000-0000-000000000000}"/>
          </ac:spMkLst>
        </pc:spChg>
        <pc:picChg chg="add mod">
          <ac:chgData name="Mickey Gousset" userId="a97212a6671db3cb" providerId="LiveId" clId="{4DBD1319-6C55-4FB1-89B4-71F2DE6696E2}" dt="2021-01-26T00:47:05.484" v="4345"/>
          <ac:picMkLst>
            <pc:docMk/>
            <pc:sldMk cId="0" sldId="259"/>
            <ac:picMk id="12" creationId="{DDBC7E65-C667-4016-BF76-5F5829164053}"/>
          </ac:picMkLst>
        </pc:picChg>
      </pc:sldChg>
      <pc:sldChg chg="addSp modSp mod ord modNotesTx">
        <pc:chgData name="Mickey Gousset" userId="a97212a6671db3cb" providerId="LiveId" clId="{4DBD1319-6C55-4FB1-89B4-71F2DE6696E2}" dt="2021-01-26T00:46:59.587" v="4342"/>
        <pc:sldMkLst>
          <pc:docMk/>
          <pc:sldMk cId="0" sldId="260"/>
        </pc:sldMkLst>
        <pc:spChg chg="mod">
          <ac:chgData name="Mickey Gousset" userId="a97212a6671db3cb" providerId="LiveId" clId="{4DBD1319-6C55-4FB1-89B4-71F2DE6696E2}" dt="2021-01-25T23:26:40.511" v="1160" actId="207"/>
          <ac:spMkLst>
            <pc:docMk/>
            <pc:sldMk cId="0" sldId="260"/>
            <ac:spMk id="400" creationId="{00000000-0000-0000-0000-000000000000}"/>
          </ac:spMkLst>
        </pc:spChg>
        <pc:picChg chg="add mod">
          <ac:chgData name="Mickey Gousset" userId="a97212a6671db3cb" providerId="LiveId" clId="{4DBD1319-6C55-4FB1-89B4-71F2DE6696E2}" dt="2021-01-26T00:46:59.587" v="4342"/>
          <ac:picMkLst>
            <pc:docMk/>
            <pc:sldMk cId="0" sldId="260"/>
            <ac:picMk id="12" creationId="{F69295C6-A08B-4E20-A383-AD366B0A0E08}"/>
          </ac:picMkLst>
        </pc:picChg>
      </pc:sldChg>
      <pc:sldChg chg="addSp modSp mod ord modNotesTx">
        <pc:chgData name="Mickey Gousset" userId="a97212a6671db3cb" providerId="LiveId" clId="{4DBD1319-6C55-4FB1-89B4-71F2DE6696E2}" dt="2021-01-26T00:46:56.380" v="4341"/>
        <pc:sldMkLst>
          <pc:docMk/>
          <pc:sldMk cId="0" sldId="261"/>
        </pc:sldMkLst>
        <pc:spChg chg="mod">
          <ac:chgData name="Mickey Gousset" userId="a97212a6671db3cb" providerId="LiveId" clId="{4DBD1319-6C55-4FB1-89B4-71F2DE6696E2}" dt="2021-01-25T23:27:37.309" v="1185" actId="20577"/>
          <ac:spMkLst>
            <pc:docMk/>
            <pc:sldMk cId="0" sldId="261"/>
            <ac:spMk id="411" creationId="{00000000-0000-0000-0000-000000000000}"/>
          </ac:spMkLst>
        </pc:spChg>
        <pc:picChg chg="add mod">
          <ac:chgData name="Mickey Gousset" userId="a97212a6671db3cb" providerId="LiveId" clId="{4DBD1319-6C55-4FB1-89B4-71F2DE6696E2}" dt="2021-01-26T00:46:56.380" v="4341"/>
          <ac:picMkLst>
            <pc:docMk/>
            <pc:sldMk cId="0" sldId="261"/>
            <ac:picMk id="12" creationId="{07A03034-9A8B-4574-A385-22C0F3A02547}"/>
          </ac:picMkLst>
        </pc:picChg>
      </pc:sldChg>
      <pc:sldChg chg="addSp modSp mod ord">
        <pc:chgData name="Mickey Gousset" userId="a97212a6671db3cb" providerId="LiveId" clId="{4DBD1319-6C55-4FB1-89B4-71F2DE6696E2}" dt="2021-01-26T00:46:48.569" v="4338" actId="167"/>
        <pc:sldMkLst>
          <pc:docMk/>
          <pc:sldMk cId="0" sldId="262"/>
        </pc:sldMkLst>
        <pc:spChg chg="mod">
          <ac:chgData name="Mickey Gousset" userId="a97212a6671db3cb" providerId="LiveId" clId="{4DBD1319-6C55-4FB1-89B4-71F2DE6696E2}" dt="2021-01-25T23:49:45.600" v="1555" actId="20577"/>
          <ac:spMkLst>
            <pc:docMk/>
            <pc:sldMk cId="0" sldId="262"/>
            <ac:spMk id="421" creationId="{00000000-0000-0000-0000-000000000000}"/>
          </ac:spMkLst>
        </pc:spChg>
        <pc:spChg chg="mod">
          <ac:chgData name="Mickey Gousset" userId="a97212a6671db3cb" providerId="LiveId" clId="{4DBD1319-6C55-4FB1-89B4-71F2DE6696E2}" dt="2021-01-26T00:23:52.198" v="3029" actId="20577"/>
          <ac:spMkLst>
            <pc:docMk/>
            <pc:sldMk cId="0" sldId="262"/>
            <ac:spMk id="422" creationId="{00000000-0000-0000-0000-000000000000}"/>
          </ac:spMkLst>
        </pc:spChg>
        <pc:picChg chg="add mod ord">
          <ac:chgData name="Mickey Gousset" userId="a97212a6671db3cb" providerId="LiveId" clId="{4DBD1319-6C55-4FB1-89B4-71F2DE6696E2}" dt="2021-01-26T00:46:48.569" v="4338" actId="167"/>
          <ac:picMkLst>
            <pc:docMk/>
            <pc:sldMk cId="0" sldId="262"/>
            <ac:picMk id="13" creationId="{2F91140D-B3D2-434A-BA2F-0A4042E1715D}"/>
          </ac:picMkLst>
        </pc:picChg>
      </pc:sldChg>
      <pc:sldChg chg="addSp modSp mod ord">
        <pc:chgData name="Mickey Gousset" userId="a97212a6671db3cb" providerId="LiveId" clId="{4DBD1319-6C55-4FB1-89B4-71F2DE6696E2}" dt="2021-01-26T00:46:35.655" v="4334"/>
        <pc:sldMkLst>
          <pc:docMk/>
          <pc:sldMk cId="0" sldId="263"/>
        </pc:sldMkLst>
        <pc:spChg chg="mod">
          <ac:chgData name="Mickey Gousset" userId="a97212a6671db3cb" providerId="LiveId" clId="{4DBD1319-6C55-4FB1-89B4-71F2DE6696E2}" dt="2021-01-26T00:24:25.062" v="3069" actId="20577"/>
          <ac:spMkLst>
            <pc:docMk/>
            <pc:sldMk cId="0" sldId="263"/>
            <ac:spMk id="433" creationId="{00000000-0000-0000-0000-000000000000}"/>
          </ac:spMkLst>
        </pc:spChg>
        <pc:spChg chg="mod">
          <ac:chgData name="Mickey Gousset" userId="a97212a6671db3cb" providerId="LiveId" clId="{4DBD1319-6C55-4FB1-89B4-71F2DE6696E2}" dt="2021-01-25T23:31:59.809" v="1222" actId="6549"/>
          <ac:spMkLst>
            <pc:docMk/>
            <pc:sldMk cId="0" sldId="263"/>
            <ac:spMk id="434" creationId="{00000000-0000-0000-0000-000000000000}"/>
          </ac:spMkLst>
        </pc:spChg>
        <pc:picChg chg="add mod">
          <ac:chgData name="Mickey Gousset" userId="a97212a6671db3cb" providerId="LiveId" clId="{4DBD1319-6C55-4FB1-89B4-71F2DE6696E2}" dt="2021-01-26T00:46:35.655" v="4334"/>
          <ac:picMkLst>
            <pc:docMk/>
            <pc:sldMk cId="0" sldId="263"/>
            <ac:picMk id="4" creationId="{8149EED8-05D3-4343-A3A0-134D37E229B9}"/>
          </ac:picMkLst>
        </pc:picChg>
      </pc:sldChg>
      <pc:sldChg chg="del">
        <pc:chgData name="Mickey Gousset" userId="a97212a6671db3cb" providerId="LiveId" clId="{4DBD1319-6C55-4FB1-89B4-71F2DE6696E2}" dt="2021-01-26T00:41:50.024" v="4147" actId="47"/>
        <pc:sldMkLst>
          <pc:docMk/>
          <pc:sldMk cId="0" sldId="264"/>
        </pc:sldMkLst>
      </pc:sldChg>
      <pc:sldChg chg="addSp modSp mod ord">
        <pc:chgData name="Mickey Gousset" userId="a97212a6671db3cb" providerId="LiveId" clId="{4DBD1319-6C55-4FB1-89B4-71F2DE6696E2}" dt="2021-01-26T00:46:29.327" v="4332" actId="167"/>
        <pc:sldMkLst>
          <pc:docMk/>
          <pc:sldMk cId="0" sldId="265"/>
        </pc:sldMkLst>
        <pc:spChg chg="mod">
          <ac:chgData name="Mickey Gousset" userId="a97212a6671db3cb" providerId="LiveId" clId="{4DBD1319-6C55-4FB1-89B4-71F2DE6696E2}" dt="2021-01-25T23:32:54.844" v="1252" actId="20577"/>
          <ac:spMkLst>
            <pc:docMk/>
            <pc:sldMk cId="0" sldId="265"/>
            <ac:spMk id="439" creationId="{00000000-0000-0000-0000-000000000000}"/>
          </ac:spMkLst>
        </pc:spChg>
        <pc:picChg chg="add mod ord">
          <ac:chgData name="Mickey Gousset" userId="a97212a6671db3cb" providerId="LiveId" clId="{4DBD1319-6C55-4FB1-89B4-71F2DE6696E2}" dt="2021-01-26T00:46:29.327" v="4332" actId="167"/>
          <ac:picMkLst>
            <pc:docMk/>
            <pc:sldMk cId="0" sldId="265"/>
            <ac:picMk id="12" creationId="{19F3FEB7-DA93-471B-A40F-35BFFD1CF1E8}"/>
          </ac:picMkLst>
        </pc:picChg>
      </pc:sldChg>
      <pc:sldChg chg="del">
        <pc:chgData name="Mickey Gousset" userId="a97212a6671db3cb" providerId="LiveId" clId="{4DBD1319-6C55-4FB1-89B4-71F2DE6696E2}" dt="2021-01-26T00:41:50.024" v="4147" actId="47"/>
        <pc:sldMkLst>
          <pc:docMk/>
          <pc:sldMk cId="0" sldId="266"/>
        </pc:sldMkLst>
      </pc:sldChg>
      <pc:sldChg chg="del">
        <pc:chgData name="Mickey Gousset" userId="a97212a6671db3cb" providerId="LiveId" clId="{4DBD1319-6C55-4FB1-89B4-71F2DE6696E2}" dt="2021-01-26T00:41:50.024" v="4147" actId="47"/>
        <pc:sldMkLst>
          <pc:docMk/>
          <pc:sldMk cId="0" sldId="267"/>
        </pc:sldMkLst>
      </pc:sldChg>
      <pc:sldChg chg="del">
        <pc:chgData name="Mickey Gousset" userId="a97212a6671db3cb" providerId="LiveId" clId="{4DBD1319-6C55-4FB1-89B4-71F2DE6696E2}" dt="2021-01-26T00:41:50.024" v="4147" actId="47"/>
        <pc:sldMkLst>
          <pc:docMk/>
          <pc:sldMk cId="0" sldId="268"/>
        </pc:sldMkLst>
      </pc:sldChg>
      <pc:sldChg chg="del">
        <pc:chgData name="Mickey Gousset" userId="a97212a6671db3cb" providerId="LiveId" clId="{4DBD1319-6C55-4FB1-89B4-71F2DE6696E2}" dt="2021-01-26T00:41:50.024" v="4147" actId="47"/>
        <pc:sldMkLst>
          <pc:docMk/>
          <pc:sldMk cId="0" sldId="269"/>
        </pc:sldMkLst>
      </pc:sldChg>
      <pc:sldChg chg="addSp delSp modSp mod ord">
        <pc:chgData name="Mickey Gousset" userId="a97212a6671db3cb" providerId="LiveId" clId="{4DBD1319-6C55-4FB1-89B4-71F2DE6696E2}" dt="2021-01-26T00:45:52.654" v="4319" actId="1076"/>
        <pc:sldMkLst>
          <pc:docMk/>
          <pc:sldMk cId="0" sldId="270"/>
        </pc:sldMkLst>
        <pc:spChg chg="add mod">
          <ac:chgData name="Mickey Gousset" userId="a97212a6671db3cb" providerId="LiveId" clId="{4DBD1319-6C55-4FB1-89B4-71F2DE6696E2}" dt="2021-01-26T00:45:03.346" v="4300" actId="1076"/>
          <ac:spMkLst>
            <pc:docMk/>
            <pc:sldMk cId="0" sldId="270"/>
            <ac:spMk id="3" creationId="{93694AB2-826F-4981-B717-5B8B26461713}"/>
          </ac:spMkLst>
        </pc:spChg>
        <pc:spChg chg="mod">
          <ac:chgData name="Mickey Gousset" userId="a97212a6671db3cb" providerId="LiveId" clId="{4DBD1319-6C55-4FB1-89B4-71F2DE6696E2}" dt="2021-01-26T00:45:28.849" v="4316" actId="1076"/>
          <ac:spMkLst>
            <pc:docMk/>
            <pc:sldMk cId="0" sldId="270"/>
            <ac:spMk id="462" creationId="{00000000-0000-0000-0000-000000000000}"/>
          </ac:spMkLst>
        </pc:spChg>
        <pc:picChg chg="add del mod">
          <ac:chgData name="Mickey Gousset" userId="a97212a6671db3cb" providerId="LiveId" clId="{4DBD1319-6C55-4FB1-89B4-71F2DE6696E2}" dt="2021-01-26T00:43:43.403" v="4162" actId="478"/>
          <ac:picMkLst>
            <pc:docMk/>
            <pc:sldMk cId="0" sldId="270"/>
            <ac:picMk id="4" creationId="{02E52B4C-0DB5-435C-8C1C-EA17EBF9F73A}"/>
          </ac:picMkLst>
        </pc:picChg>
        <pc:picChg chg="add mod">
          <ac:chgData name="Mickey Gousset" userId="a97212a6671db3cb" providerId="LiveId" clId="{4DBD1319-6C55-4FB1-89B4-71F2DE6696E2}" dt="2021-01-26T00:45:07.519" v="4301" actId="1076"/>
          <ac:picMkLst>
            <pc:docMk/>
            <pc:sldMk cId="0" sldId="270"/>
            <ac:picMk id="6" creationId="{E1BB62B0-2E4B-4FCF-87F2-AAC6EF031E1A}"/>
          </ac:picMkLst>
        </pc:picChg>
        <pc:picChg chg="add mod">
          <ac:chgData name="Mickey Gousset" userId="a97212a6671db3cb" providerId="LiveId" clId="{4DBD1319-6C55-4FB1-89B4-71F2DE6696E2}" dt="2021-01-26T00:45:52.654" v="4319" actId="1076"/>
          <ac:picMkLst>
            <pc:docMk/>
            <pc:sldMk cId="0" sldId="270"/>
            <ac:picMk id="8" creationId="{841DE818-FFAA-471C-B478-95513A671C45}"/>
          </ac:picMkLst>
        </pc:picChg>
      </pc:sldChg>
      <pc:sldChg chg="del">
        <pc:chgData name="Mickey Gousset" userId="a97212a6671db3cb" providerId="LiveId" clId="{4DBD1319-6C55-4FB1-89B4-71F2DE6696E2}" dt="2021-01-25T22:21:30.174" v="258" actId="47"/>
        <pc:sldMkLst>
          <pc:docMk/>
          <pc:sldMk cId="773429423" sldId="271"/>
        </pc:sldMkLst>
      </pc:sldChg>
      <pc:sldChg chg="add del">
        <pc:chgData name="Mickey Gousset" userId="a97212a6671db3cb" providerId="LiveId" clId="{4DBD1319-6C55-4FB1-89B4-71F2DE6696E2}" dt="2021-01-25T22:20:57.880" v="255"/>
        <pc:sldMkLst>
          <pc:docMk/>
          <pc:sldMk cId="1056575354" sldId="271"/>
        </pc:sldMkLst>
      </pc:sldChg>
      <pc:sldChg chg="del">
        <pc:chgData name="Mickey Gousset" userId="a97212a6671db3cb" providerId="LiveId" clId="{4DBD1319-6C55-4FB1-89B4-71F2DE6696E2}" dt="2021-01-25T22:21:05.082" v="256"/>
        <pc:sldMkLst>
          <pc:docMk/>
          <pc:sldMk cId="3912022012" sldId="271"/>
        </pc:sldMkLst>
      </pc:sldChg>
      <pc:sldChg chg="add del">
        <pc:chgData name="Mickey Gousset" userId="a97212a6671db3cb" providerId="LiveId" clId="{4DBD1319-6C55-4FB1-89B4-71F2DE6696E2}" dt="2021-01-26T00:41:50.024" v="4147" actId="47"/>
        <pc:sldMkLst>
          <pc:docMk/>
          <pc:sldMk cId="2529046374" sldId="272"/>
        </pc:sldMkLst>
      </pc:sldChg>
      <pc:sldChg chg="modSp new del mod">
        <pc:chgData name="Mickey Gousset" userId="a97212a6671db3cb" providerId="LiveId" clId="{4DBD1319-6C55-4FB1-89B4-71F2DE6696E2}" dt="2021-01-26T00:41:50.024" v="4147" actId="47"/>
        <pc:sldMkLst>
          <pc:docMk/>
          <pc:sldMk cId="1300482793" sldId="273"/>
        </pc:sldMkLst>
        <pc:spChg chg="mod">
          <ac:chgData name="Mickey Gousset" userId="a97212a6671db3cb" providerId="LiveId" clId="{4DBD1319-6C55-4FB1-89B4-71F2DE6696E2}" dt="2021-01-25T22:22:01.250" v="299" actId="20577"/>
          <ac:spMkLst>
            <pc:docMk/>
            <pc:sldMk cId="1300482793" sldId="273"/>
            <ac:spMk id="2" creationId="{148C1E9F-55C7-4140-92D4-9EBF20C36CD1}"/>
          </ac:spMkLst>
        </pc:spChg>
      </pc:sldChg>
      <pc:sldChg chg="modSp add del mod">
        <pc:chgData name="Mickey Gousset" userId="a97212a6671db3cb" providerId="LiveId" clId="{4DBD1319-6C55-4FB1-89B4-71F2DE6696E2}" dt="2021-01-25T22:35:48.669" v="876" actId="47"/>
        <pc:sldMkLst>
          <pc:docMk/>
          <pc:sldMk cId="4235017220" sldId="274"/>
        </pc:sldMkLst>
        <pc:spChg chg="mod">
          <ac:chgData name="Mickey Gousset" userId="a97212a6671db3cb" providerId="LiveId" clId="{4DBD1319-6C55-4FB1-89B4-71F2DE6696E2}" dt="2021-01-25T22:23:08.820" v="356" actId="20577"/>
          <ac:spMkLst>
            <pc:docMk/>
            <pc:sldMk cId="4235017220" sldId="274"/>
            <ac:spMk id="385" creationId="{00000000-0000-0000-0000-000000000000}"/>
          </ac:spMkLst>
        </pc:spChg>
      </pc:sldChg>
      <pc:sldChg chg="modSp add del mod modNotesTx">
        <pc:chgData name="Mickey Gousset" userId="a97212a6671db3cb" providerId="LiveId" clId="{4DBD1319-6C55-4FB1-89B4-71F2DE6696E2}" dt="2021-01-25T23:24:15.789" v="1145" actId="47"/>
        <pc:sldMkLst>
          <pc:docMk/>
          <pc:sldMk cId="768729640" sldId="275"/>
        </pc:sldMkLst>
        <pc:spChg chg="mod">
          <ac:chgData name="Mickey Gousset" userId="a97212a6671db3cb" providerId="LiveId" clId="{4DBD1319-6C55-4FB1-89B4-71F2DE6696E2}" dt="2021-01-25T22:27:08.247" v="566" actId="20577"/>
          <ac:spMkLst>
            <pc:docMk/>
            <pc:sldMk cId="768729640" sldId="275"/>
            <ac:spMk id="3" creationId="{C60BB78C-4758-4034-9265-66C2FECF7BD1}"/>
          </ac:spMkLst>
        </pc:spChg>
        <pc:spChg chg="mod">
          <ac:chgData name="Mickey Gousset" userId="a97212a6671db3cb" providerId="LiveId" clId="{4DBD1319-6C55-4FB1-89B4-71F2DE6696E2}" dt="2021-01-25T22:24:59.897" v="383" actId="20577"/>
          <ac:spMkLst>
            <pc:docMk/>
            <pc:sldMk cId="768729640" sldId="275"/>
            <ac:spMk id="385" creationId="{00000000-0000-0000-0000-000000000000}"/>
          </ac:spMkLst>
        </pc:spChg>
      </pc:sldChg>
      <pc:sldChg chg="addSp delSp modSp add mod modAnim modNotesTx">
        <pc:chgData name="Mickey Gousset" userId="a97212a6671db3cb" providerId="LiveId" clId="{4DBD1319-6C55-4FB1-89B4-71F2DE6696E2}" dt="2021-01-26T00:47:03.603" v="4344"/>
        <pc:sldMkLst>
          <pc:docMk/>
          <pc:sldMk cId="3325289922" sldId="276"/>
        </pc:sldMkLst>
        <pc:spChg chg="mod">
          <ac:chgData name="Mickey Gousset" userId="a97212a6671db3cb" providerId="LiveId" clId="{4DBD1319-6C55-4FB1-89B4-71F2DE6696E2}" dt="2021-01-25T23:21:24.793" v="1131" actId="113"/>
          <ac:spMkLst>
            <pc:docMk/>
            <pc:sldMk cId="3325289922" sldId="276"/>
            <ac:spMk id="3" creationId="{C60BB78C-4758-4034-9265-66C2FECF7BD1}"/>
          </ac:spMkLst>
        </pc:spChg>
        <pc:spChg chg="del">
          <ac:chgData name="Mickey Gousset" userId="a97212a6671db3cb" providerId="LiveId" clId="{4DBD1319-6C55-4FB1-89B4-71F2DE6696E2}" dt="2021-01-25T23:20:45.869" v="1096" actId="478"/>
          <ac:spMkLst>
            <pc:docMk/>
            <pc:sldMk cId="3325289922" sldId="276"/>
            <ac:spMk id="5" creationId="{41DA0B4C-8265-4725-AF6B-2AE8834EC8F7}"/>
          </ac:spMkLst>
        </pc:spChg>
        <pc:spChg chg="add mod">
          <ac:chgData name="Mickey Gousset" userId="a97212a6671db3cb" providerId="LiveId" clId="{4DBD1319-6C55-4FB1-89B4-71F2DE6696E2}" dt="2021-01-25T23:21:27.488" v="1132" actId="113"/>
          <ac:spMkLst>
            <pc:docMk/>
            <pc:sldMk cId="3325289922" sldId="276"/>
            <ac:spMk id="6" creationId="{7C5208A3-6A23-4DD2-9ACC-4074102118CE}"/>
          </ac:spMkLst>
        </pc:spChg>
        <pc:spChg chg="mod">
          <ac:chgData name="Mickey Gousset" userId="a97212a6671db3cb" providerId="LiveId" clId="{4DBD1319-6C55-4FB1-89B4-71F2DE6696E2}" dt="2021-01-26T00:22:41.743" v="2897" actId="14100"/>
          <ac:spMkLst>
            <pc:docMk/>
            <pc:sldMk cId="3325289922" sldId="276"/>
            <ac:spMk id="385" creationId="{00000000-0000-0000-0000-000000000000}"/>
          </ac:spMkLst>
        </pc:spChg>
        <pc:picChg chg="add mod">
          <ac:chgData name="Mickey Gousset" userId="a97212a6671db3cb" providerId="LiveId" clId="{4DBD1319-6C55-4FB1-89B4-71F2DE6696E2}" dt="2021-01-26T00:47:03.603" v="4344"/>
          <ac:picMkLst>
            <pc:docMk/>
            <pc:sldMk cId="3325289922" sldId="276"/>
            <ac:picMk id="7" creationId="{65B30C16-9E94-42EA-8057-73233D4C880A}"/>
          </ac:picMkLst>
        </pc:picChg>
      </pc:sldChg>
      <pc:sldChg chg="addSp delSp modSp new mod modNotesTx">
        <pc:chgData name="Mickey Gousset" userId="a97212a6671db3cb" providerId="LiveId" clId="{4DBD1319-6C55-4FB1-89B4-71F2DE6696E2}" dt="2021-01-26T00:47:01.530" v="4343"/>
        <pc:sldMkLst>
          <pc:docMk/>
          <pc:sldMk cId="1619458756" sldId="277"/>
        </pc:sldMkLst>
        <pc:spChg chg="mod">
          <ac:chgData name="Mickey Gousset" userId="a97212a6671db3cb" providerId="LiveId" clId="{4DBD1319-6C55-4FB1-89B4-71F2DE6696E2}" dt="2021-01-26T00:23:03.493" v="2901" actId="1076"/>
          <ac:spMkLst>
            <pc:docMk/>
            <pc:sldMk cId="1619458756" sldId="277"/>
            <ac:spMk id="2" creationId="{BFB88A43-4D39-4A72-AFD2-BAADA829CAF4}"/>
          </ac:spMkLst>
        </pc:spChg>
        <pc:spChg chg="del">
          <ac:chgData name="Mickey Gousset" userId="a97212a6671db3cb" providerId="LiveId" clId="{4DBD1319-6C55-4FB1-89B4-71F2DE6696E2}" dt="2021-01-26T00:22:53.987" v="2898" actId="478"/>
          <ac:spMkLst>
            <pc:docMk/>
            <pc:sldMk cId="1619458756" sldId="277"/>
            <ac:spMk id="3" creationId="{B67CAAAE-9AE6-4CB1-964C-A67203EC3F04}"/>
          </ac:spMkLst>
        </pc:spChg>
        <pc:spChg chg="del">
          <ac:chgData name="Mickey Gousset" userId="a97212a6671db3cb" providerId="LiveId" clId="{4DBD1319-6C55-4FB1-89B4-71F2DE6696E2}" dt="2021-01-26T00:22:55.829" v="2899" actId="478"/>
          <ac:spMkLst>
            <pc:docMk/>
            <pc:sldMk cId="1619458756" sldId="277"/>
            <ac:spMk id="4" creationId="{E2E02DA5-9055-4A29-88B3-8F4469F5FD28}"/>
          </ac:spMkLst>
        </pc:spChg>
        <pc:picChg chg="add mod">
          <ac:chgData name="Mickey Gousset" userId="a97212a6671db3cb" providerId="LiveId" clId="{4DBD1319-6C55-4FB1-89B4-71F2DE6696E2}" dt="2021-01-26T00:47:01.530" v="4343"/>
          <ac:picMkLst>
            <pc:docMk/>
            <pc:sldMk cId="1619458756" sldId="277"/>
            <ac:picMk id="5" creationId="{954C03BD-3DC6-4988-A027-00F7C2B7986E}"/>
          </ac:picMkLst>
        </pc:picChg>
      </pc:sldChg>
      <pc:sldChg chg="addSp modSp new mod modNotesTx">
        <pc:chgData name="Mickey Gousset" userId="a97212a6671db3cb" providerId="LiveId" clId="{4DBD1319-6C55-4FB1-89B4-71F2DE6696E2}" dt="2021-01-26T00:46:22.840" v="4330"/>
        <pc:sldMkLst>
          <pc:docMk/>
          <pc:sldMk cId="1715072457" sldId="278"/>
        </pc:sldMkLst>
        <pc:spChg chg="mod">
          <ac:chgData name="Mickey Gousset" userId="a97212a6671db3cb" providerId="LiveId" clId="{4DBD1319-6C55-4FB1-89B4-71F2DE6696E2}" dt="2021-01-26T00:25:29.760" v="3107" actId="5793"/>
          <ac:spMkLst>
            <pc:docMk/>
            <pc:sldMk cId="1715072457" sldId="278"/>
            <ac:spMk id="2" creationId="{4A130BD0-456E-4A7A-8C4C-DB488481BCB1}"/>
          </ac:spMkLst>
        </pc:spChg>
        <pc:spChg chg="mod">
          <ac:chgData name="Mickey Gousset" userId="a97212a6671db3cb" providerId="LiveId" clId="{4DBD1319-6C55-4FB1-89B4-71F2DE6696E2}" dt="2021-01-26T00:27:10.504" v="3260" actId="403"/>
          <ac:spMkLst>
            <pc:docMk/>
            <pc:sldMk cId="1715072457" sldId="278"/>
            <ac:spMk id="3" creationId="{D7E4F28E-E6B3-48B6-BD43-069510475697}"/>
          </ac:spMkLst>
        </pc:spChg>
        <pc:spChg chg="mod">
          <ac:chgData name="Mickey Gousset" userId="a97212a6671db3cb" providerId="LiveId" clId="{4DBD1319-6C55-4FB1-89B4-71F2DE6696E2}" dt="2021-01-26T00:27:16.543" v="3261" actId="1076"/>
          <ac:spMkLst>
            <pc:docMk/>
            <pc:sldMk cId="1715072457" sldId="278"/>
            <ac:spMk id="4" creationId="{0B42EA48-30C7-4222-866C-C58C346089C7}"/>
          </ac:spMkLst>
        </pc:spChg>
        <pc:picChg chg="add mod">
          <ac:chgData name="Mickey Gousset" userId="a97212a6671db3cb" providerId="LiveId" clId="{4DBD1319-6C55-4FB1-89B4-71F2DE6696E2}" dt="2021-01-26T00:46:22.840" v="4330"/>
          <ac:picMkLst>
            <pc:docMk/>
            <pc:sldMk cId="1715072457" sldId="278"/>
            <ac:picMk id="5" creationId="{C6A2FD90-B68F-4645-9E69-1E9C3CE68259}"/>
          </ac:picMkLst>
        </pc:picChg>
      </pc:sldChg>
      <pc:sldChg chg="addSp delSp modSp add mod">
        <pc:chgData name="Mickey Gousset" userId="a97212a6671db3cb" providerId="LiveId" clId="{4DBD1319-6C55-4FB1-89B4-71F2DE6696E2}" dt="2021-01-26T00:46:21.423" v="4329"/>
        <pc:sldMkLst>
          <pc:docMk/>
          <pc:sldMk cId="132809468" sldId="279"/>
        </pc:sldMkLst>
        <pc:spChg chg="mod">
          <ac:chgData name="Mickey Gousset" userId="a97212a6671db3cb" providerId="LiveId" clId="{4DBD1319-6C55-4FB1-89B4-71F2DE6696E2}" dt="2021-01-26T00:27:40.670" v="3305" actId="20577"/>
          <ac:spMkLst>
            <pc:docMk/>
            <pc:sldMk cId="132809468" sldId="279"/>
            <ac:spMk id="2" creationId="{4A130BD0-456E-4A7A-8C4C-DB488481BCB1}"/>
          </ac:spMkLst>
        </pc:spChg>
        <pc:spChg chg="mod">
          <ac:chgData name="Mickey Gousset" userId="a97212a6671db3cb" providerId="LiveId" clId="{4DBD1319-6C55-4FB1-89B4-71F2DE6696E2}" dt="2021-01-26T00:29:35.400" v="3488" actId="27636"/>
          <ac:spMkLst>
            <pc:docMk/>
            <pc:sldMk cId="132809468" sldId="279"/>
            <ac:spMk id="3" creationId="{D7E4F28E-E6B3-48B6-BD43-069510475697}"/>
          </ac:spMkLst>
        </pc:spChg>
        <pc:spChg chg="del">
          <ac:chgData name="Mickey Gousset" userId="a97212a6671db3cb" providerId="LiveId" clId="{4DBD1319-6C55-4FB1-89B4-71F2DE6696E2}" dt="2021-01-26T00:29:53.669" v="3494" actId="478"/>
          <ac:spMkLst>
            <pc:docMk/>
            <pc:sldMk cId="132809468" sldId="279"/>
            <ac:spMk id="4" creationId="{0B42EA48-30C7-4222-866C-C58C346089C7}"/>
          </ac:spMkLst>
        </pc:spChg>
        <pc:spChg chg="add mod">
          <ac:chgData name="Mickey Gousset" userId="a97212a6671db3cb" providerId="LiveId" clId="{4DBD1319-6C55-4FB1-89B4-71F2DE6696E2}" dt="2021-01-26T00:29:47.147" v="3493" actId="1076"/>
          <ac:spMkLst>
            <pc:docMk/>
            <pc:sldMk cId="132809468" sldId="279"/>
            <ac:spMk id="5" creationId="{DEB8F5B6-A7EC-4EA0-8FF6-4011A14C6A89}"/>
          </ac:spMkLst>
        </pc:spChg>
        <pc:spChg chg="add mod">
          <ac:chgData name="Mickey Gousset" userId="a97212a6671db3cb" providerId="LiveId" clId="{4DBD1319-6C55-4FB1-89B4-71F2DE6696E2}" dt="2021-01-26T00:30:14.783" v="3511" actId="20577"/>
          <ac:spMkLst>
            <pc:docMk/>
            <pc:sldMk cId="132809468" sldId="279"/>
            <ac:spMk id="6" creationId="{9EF5E3C6-0F21-4709-877A-FD5B152547EA}"/>
          </ac:spMkLst>
        </pc:spChg>
        <pc:spChg chg="add mod">
          <ac:chgData name="Mickey Gousset" userId="a97212a6671db3cb" providerId="LiveId" clId="{4DBD1319-6C55-4FB1-89B4-71F2DE6696E2}" dt="2021-01-26T00:32:18.865" v="3787" actId="20577"/>
          <ac:spMkLst>
            <pc:docMk/>
            <pc:sldMk cId="132809468" sldId="279"/>
            <ac:spMk id="7" creationId="{3FE76C11-9600-4279-9B3C-D767D8E9650F}"/>
          </ac:spMkLst>
        </pc:spChg>
        <pc:picChg chg="add mod">
          <ac:chgData name="Mickey Gousset" userId="a97212a6671db3cb" providerId="LiveId" clId="{4DBD1319-6C55-4FB1-89B4-71F2DE6696E2}" dt="2021-01-26T00:46:21.423" v="4329"/>
          <ac:picMkLst>
            <pc:docMk/>
            <pc:sldMk cId="132809468" sldId="279"/>
            <ac:picMk id="8" creationId="{37FD54F3-B631-4C8C-BCEC-61F217B23EAF}"/>
          </ac:picMkLst>
        </pc:picChg>
      </pc:sldChg>
      <pc:sldChg chg="modSp add del mod">
        <pc:chgData name="Mickey Gousset" userId="a97212a6671db3cb" providerId="LiveId" clId="{4DBD1319-6C55-4FB1-89B4-71F2DE6696E2}" dt="2021-01-26T00:32:34.013" v="3788" actId="47"/>
        <pc:sldMkLst>
          <pc:docMk/>
          <pc:sldMk cId="144186997" sldId="280"/>
        </pc:sldMkLst>
        <pc:spChg chg="mod">
          <ac:chgData name="Mickey Gousset" userId="a97212a6671db3cb" providerId="LiveId" clId="{4DBD1319-6C55-4FB1-89B4-71F2DE6696E2}" dt="2021-01-25T22:26:39.112" v="494" actId="20577"/>
          <ac:spMkLst>
            <pc:docMk/>
            <pc:sldMk cId="144186997" sldId="280"/>
            <ac:spMk id="2" creationId="{4A130BD0-456E-4A7A-8C4C-DB488481BCB1}"/>
          </ac:spMkLst>
        </pc:spChg>
      </pc:sldChg>
      <pc:sldChg chg="addSp modSp add mod">
        <pc:chgData name="Mickey Gousset" userId="a97212a6671db3cb" providerId="LiveId" clId="{4DBD1319-6C55-4FB1-89B4-71F2DE6696E2}" dt="2021-01-26T00:46:19.194" v="4328"/>
        <pc:sldMkLst>
          <pc:docMk/>
          <pc:sldMk cId="3000476932" sldId="281"/>
        </pc:sldMkLst>
        <pc:spChg chg="mod">
          <ac:chgData name="Mickey Gousset" userId="a97212a6671db3cb" providerId="LiveId" clId="{4DBD1319-6C55-4FB1-89B4-71F2DE6696E2}" dt="2021-01-26T00:32:55.204" v="3828" actId="20577"/>
          <ac:spMkLst>
            <pc:docMk/>
            <pc:sldMk cId="3000476932" sldId="281"/>
            <ac:spMk id="2" creationId="{4A130BD0-456E-4A7A-8C4C-DB488481BCB1}"/>
          </ac:spMkLst>
        </pc:spChg>
        <pc:spChg chg="mod">
          <ac:chgData name="Mickey Gousset" userId="a97212a6671db3cb" providerId="LiveId" clId="{4DBD1319-6C55-4FB1-89B4-71F2DE6696E2}" dt="2021-01-26T00:34:00.669" v="3922" actId="6549"/>
          <ac:spMkLst>
            <pc:docMk/>
            <pc:sldMk cId="3000476932" sldId="281"/>
            <ac:spMk id="3" creationId="{D7E4F28E-E6B3-48B6-BD43-069510475697}"/>
          </ac:spMkLst>
        </pc:spChg>
        <pc:spChg chg="mod">
          <ac:chgData name="Mickey Gousset" userId="a97212a6671db3cb" providerId="LiveId" clId="{4DBD1319-6C55-4FB1-89B4-71F2DE6696E2}" dt="2021-01-26T00:34:37.654" v="4030" actId="20577"/>
          <ac:spMkLst>
            <pc:docMk/>
            <pc:sldMk cId="3000476932" sldId="281"/>
            <ac:spMk id="4" creationId="{0B42EA48-30C7-4222-866C-C58C346089C7}"/>
          </ac:spMkLst>
        </pc:spChg>
        <pc:picChg chg="add mod">
          <ac:chgData name="Mickey Gousset" userId="a97212a6671db3cb" providerId="LiveId" clId="{4DBD1319-6C55-4FB1-89B4-71F2DE6696E2}" dt="2021-01-26T00:46:19.194" v="4328"/>
          <ac:picMkLst>
            <pc:docMk/>
            <pc:sldMk cId="3000476932" sldId="281"/>
            <ac:picMk id="5" creationId="{F5DA6195-F5A8-4677-A22A-9E8B2A7AF67D}"/>
          </ac:picMkLst>
        </pc:picChg>
      </pc:sldChg>
      <pc:sldChg chg="addSp delSp modSp add mod">
        <pc:chgData name="Mickey Gousset" userId="a97212a6671db3cb" providerId="LiveId" clId="{4DBD1319-6C55-4FB1-89B4-71F2DE6696E2}" dt="2021-01-26T00:46:17.952" v="4327"/>
        <pc:sldMkLst>
          <pc:docMk/>
          <pc:sldMk cId="2370385323" sldId="282"/>
        </pc:sldMkLst>
        <pc:spChg chg="mod">
          <ac:chgData name="Mickey Gousset" userId="a97212a6671db3cb" providerId="LiveId" clId="{4DBD1319-6C55-4FB1-89B4-71F2DE6696E2}" dt="2021-01-26T00:34:56.600" v="4063" actId="20577"/>
          <ac:spMkLst>
            <pc:docMk/>
            <pc:sldMk cId="2370385323" sldId="282"/>
            <ac:spMk id="2" creationId="{4A130BD0-456E-4A7A-8C4C-DB488481BCB1}"/>
          </ac:spMkLst>
        </pc:spChg>
        <pc:spChg chg="mod">
          <ac:chgData name="Mickey Gousset" userId="a97212a6671db3cb" providerId="LiveId" clId="{4DBD1319-6C55-4FB1-89B4-71F2DE6696E2}" dt="2021-01-26T00:41:01.082" v="4143" actId="20577"/>
          <ac:spMkLst>
            <pc:docMk/>
            <pc:sldMk cId="2370385323" sldId="282"/>
            <ac:spMk id="3" creationId="{D7E4F28E-E6B3-48B6-BD43-069510475697}"/>
          </ac:spMkLst>
        </pc:spChg>
        <pc:spChg chg="del">
          <ac:chgData name="Mickey Gousset" userId="a97212a6671db3cb" providerId="LiveId" clId="{4DBD1319-6C55-4FB1-89B4-71F2DE6696E2}" dt="2021-01-26T00:39:47.118" v="4073" actId="478"/>
          <ac:spMkLst>
            <pc:docMk/>
            <pc:sldMk cId="2370385323" sldId="282"/>
            <ac:spMk id="4" creationId="{0B42EA48-30C7-4222-866C-C58C346089C7}"/>
          </ac:spMkLst>
        </pc:spChg>
        <pc:picChg chg="add mod">
          <ac:chgData name="Mickey Gousset" userId="a97212a6671db3cb" providerId="LiveId" clId="{4DBD1319-6C55-4FB1-89B4-71F2DE6696E2}" dt="2021-01-26T00:46:17.952" v="4327"/>
          <ac:picMkLst>
            <pc:docMk/>
            <pc:sldMk cId="2370385323" sldId="282"/>
            <ac:picMk id="5" creationId="{9BC069CA-5CD4-4BF7-A991-1C4EDA87CB6E}"/>
          </ac:picMkLst>
        </pc:picChg>
      </pc:sldChg>
      <pc:sldChg chg="addSp delSp modSp new mod">
        <pc:chgData name="Mickey Gousset" userId="a97212a6671db3cb" providerId="LiveId" clId="{4DBD1319-6C55-4FB1-89B4-71F2DE6696E2}" dt="2021-01-26T00:46:15.483" v="4326"/>
        <pc:sldMkLst>
          <pc:docMk/>
          <pc:sldMk cId="449565607" sldId="283"/>
        </pc:sldMkLst>
        <pc:spChg chg="del mod">
          <ac:chgData name="Mickey Gousset" userId="a97212a6671db3cb" providerId="LiveId" clId="{4DBD1319-6C55-4FB1-89B4-71F2DE6696E2}" dt="2021-01-25T23:59:33.705" v="2361" actId="478"/>
          <ac:spMkLst>
            <pc:docMk/>
            <pc:sldMk cId="449565607" sldId="283"/>
            <ac:spMk id="2" creationId="{4CF7CE79-E90E-48FF-9E1D-AF309714AD9C}"/>
          </ac:spMkLst>
        </pc:spChg>
        <pc:spChg chg="mod">
          <ac:chgData name="Mickey Gousset" userId="a97212a6671db3cb" providerId="LiveId" clId="{4DBD1319-6C55-4FB1-89B4-71F2DE6696E2}" dt="2021-01-25T23:59:52.868" v="2362" actId="5793"/>
          <ac:spMkLst>
            <pc:docMk/>
            <pc:sldMk cId="449565607" sldId="283"/>
            <ac:spMk id="3" creationId="{94BF6438-C7EC-48CE-A276-7A54043F6593}"/>
          </ac:spMkLst>
        </pc:spChg>
        <pc:spChg chg="del mod">
          <ac:chgData name="Mickey Gousset" userId="a97212a6671db3cb" providerId="LiveId" clId="{4DBD1319-6C55-4FB1-89B4-71F2DE6696E2}" dt="2021-01-26T00:00:09.023" v="2368" actId="478"/>
          <ac:spMkLst>
            <pc:docMk/>
            <pc:sldMk cId="449565607" sldId="283"/>
            <ac:spMk id="4" creationId="{CD72FFD5-2FF6-4B8A-AFA0-16C44F8C83C6}"/>
          </ac:spMkLst>
        </pc:spChg>
        <pc:spChg chg="add del mod">
          <ac:chgData name="Mickey Gousset" userId="a97212a6671db3cb" providerId="LiveId" clId="{4DBD1319-6C55-4FB1-89B4-71F2DE6696E2}" dt="2021-01-26T00:00:05.736" v="2367" actId="478"/>
          <ac:spMkLst>
            <pc:docMk/>
            <pc:sldMk cId="449565607" sldId="283"/>
            <ac:spMk id="6" creationId="{6296DF57-8798-4A3A-9C85-E517AE9FE07D}"/>
          </ac:spMkLst>
        </pc:spChg>
        <pc:picChg chg="add mod">
          <ac:chgData name="Mickey Gousset" userId="a97212a6671db3cb" providerId="LiveId" clId="{4DBD1319-6C55-4FB1-89B4-71F2DE6696E2}" dt="2021-01-26T00:00:12.852" v="2369" actId="1076"/>
          <ac:picMkLst>
            <pc:docMk/>
            <pc:sldMk cId="449565607" sldId="283"/>
            <ac:picMk id="7" creationId="{1DCE4C24-CF06-4DD1-A51C-2916C81E3232}"/>
          </ac:picMkLst>
        </pc:picChg>
        <pc:picChg chg="add mod">
          <ac:chgData name="Mickey Gousset" userId="a97212a6671db3cb" providerId="LiveId" clId="{4DBD1319-6C55-4FB1-89B4-71F2DE6696E2}" dt="2021-01-26T00:46:15.483" v="4326"/>
          <ac:picMkLst>
            <pc:docMk/>
            <pc:sldMk cId="449565607" sldId="283"/>
            <ac:picMk id="8" creationId="{5E7F0757-B73D-4BE7-9EE4-F6167A472EEC}"/>
          </ac:picMkLst>
        </pc:picChg>
      </pc:sldChg>
      <pc:sldChg chg="modSp new del mod">
        <pc:chgData name="Mickey Gousset" userId="a97212a6671db3cb" providerId="LiveId" clId="{4DBD1319-6C55-4FB1-89B4-71F2DE6696E2}" dt="2021-01-26T00:41:40.697" v="4146" actId="47"/>
        <pc:sldMkLst>
          <pc:docMk/>
          <pc:sldMk cId="848967275" sldId="284"/>
        </pc:sldMkLst>
        <pc:spChg chg="mod">
          <ac:chgData name="Mickey Gousset" userId="a97212a6671db3cb" providerId="LiveId" clId="{4DBD1319-6C55-4FB1-89B4-71F2DE6696E2}" dt="2021-01-25T22:28:09.080" v="623" actId="20577"/>
          <ac:spMkLst>
            <pc:docMk/>
            <pc:sldMk cId="848967275" sldId="284"/>
            <ac:spMk id="2" creationId="{2A8D0EF8-324B-45A0-BCE8-77E503EED939}"/>
          </ac:spMkLst>
        </pc:spChg>
      </pc:sldChg>
      <pc:sldChg chg="addSp modSp add mod">
        <pc:chgData name="Mickey Gousset" userId="a97212a6671db3cb" providerId="LiveId" clId="{4DBD1319-6C55-4FB1-89B4-71F2DE6696E2}" dt="2021-01-26T00:46:53.392" v="4340" actId="167"/>
        <pc:sldMkLst>
          <pc:docMk/>
          <pc:sldMk cId="1547544570" sldId="285"/>
        </pc:sldMkLst>
        <pc:picChg chg="add mod ord">
          <ac:chgData name="Mickey Gousset" userId="a97212a6671db3cb" providerId="LiveId" clId="{4DBD1319-6C55-4FB1-89B4-71F2DE6696E2}" dt="2021-01-26T00:46:53.392" v="4340" actId="167"/>
          <ac:picMkLst>
            <pc:docMk/>
            <pc:sldMk cId="1547544570" sldId="285"/>
            <ac:picMk id="13" creationId="{862277F4-2D46-40F2-AE77-5A80A9A0DFC9}"/>
          </ac:picMkLst>
        </pc:picChg>
      </pc:sldChg>
      <pc:sldChg chg="add del">
        <pc:chgData name="Mickey Gousset" userId="a97212a6671db3cb" providerId="LiveId" clId="{4DBD1319-6C55-4FB1-89B4-71F2DE6696E2}" dt="2021-01-25T23:32:01.278" v="1224" actId="2890"/>
        <pc:sldMkLst>
          <pc:docMk/>
          <pc:sldMk cId="3144020662" sldId="285"/>
        </pc:sldMkLst>
      </pc:sldChg>
      <pc:sldChg chg="addSp modSp add del mod modNotesTx">
        <pc:chgData name="Mickey Gousset" userId="a97212a6671db3cb" providerId="LiveId" clId="{4DBD1319-6C55-4FB1-89B4-71F2DE6696E2}" dt="2021-01-26T00:46:40.280" v="4336" actId="167"/>
        <pc:sldMkLst>
          <pc:docMk/>
          <pc:sldMk cId="4003960966" sldId="286"/>
        </pc:sldMkLst>
        <pc:spChg chg="mod">
          <ac:chgData name="Mickey Gousset" userId="a97212a6671db3cb" providerId="LiveId" clId="{4DBD1319-6C55-4FB1-89B4-71F2DE6696E2}" dt="2021-01-25T23:50:17.195" v="1578" actId="20577"/>
          <ac:spMkLst>
            <pc:docMk/>
            <pc:sldMk cId="4003960966" sldId="286"/>
            <ac:spMk id="421" creationId="{00000000-0000-0000-0000-000000000000}"/>
          </ac:spMkLst>
        </pc:spChg>
        <pc:spChg chg="mod">
          <ac:chgData name="Mickey Gousset" userId="a97212a6671db3cb" providerId="LiveId" clId="{4DBD1319-6C55-4FB1-89B4-71F2DE6696E2}" dt="2021-01-26T00:24:01.148" v="3044" actId="20577"/>
          <ac:spMkLst>
            <pc:docMk/>
            <pc:sldMk cId="4003960966" sldId="286"/>
            <ac:spMk id="422" creationId="{00000000-0000-0000-0000-000000000000}"/>
          </ac:spMkLst>
        </pc:spChg>
        <pc:picChg chg="add mod ord">
          <ac:chgData name="Mickey Gousset" userId="a97212a6671db3cb" providerId="LiveId" clId="{4DBD1319-6C55-4FB1-89B4-71F2DE6696E2}" dt="2021-01-26T00:46:40.280" v="4336" actId="167"/>
          <ac:picMkLst>
            <pc:docMk/>
            <pc:sldMk cId="4003960966" sldId="286"/>
            <ac:picMk id="13" creationId="{9E6FAD3E-4420-4757-BB9F-BB892EDF767F}"/>
          </ac:picMkLst>
        </pc:picChg>
      </pc:sldChg>
      <pc:sldChg chg="addSp delSp modSp add del mod setBg modNotes modNotesTx">
        <pc:chgData name="Mickey Gousset" userId="a97212a6671db3cb" providerId="LiveId" clId="{4DBD1319-6C55-4FB1-89B4-71F2DE6696E2}" dt="2021-01-26T00:46:13.787" v="4325"/>
        <pc:sldMkLst>
          <pc:docMk/>
          <pc:sldMk cId="3178032632" sldId="287"/>
        </pc:sldMkLst>
        <pc:spChg chg="del">
          <ac:chgData name="Mickey Gousset" userId="a97212a6671db3cb" providerId="LiveId" clId="{4DBD1319-6C55-4FB1-89B4-71F2DE6696E2}" dt="2021-01-26T00:05:05.560" v="2371" actId="478"/>
          <ac:spMkLst>
            <pc:docMk/>
            <pc:sldMk cId="3178032632" sldId="287"/>
            <ac:spMk id="2" creationId="{4CF7CE79-E90E-48FF-9E1D-AF309714AD9C}"/>
          </ac:spMkLst>
        </pc:spChg>
        <pc:spChg chg="del">
          <ac:chgData name="Mickey Gousset" userId="a97212a6671db3cb" providerId="LiveId" clId="{4DBD1319-6C55-4FB1-89B4-71F2DE6696E2}" dt="2021-01-26T00:05:11.346" v="2373" actId="478"/>
          <ac:spMkLst>
            <pc:docMk/>
            <pc:sldMk cId="3178032632" sldId="287"/>
            <ac:spMk id="3" creationId="{94BF6438-C7EC-48CE-A276-7A54043F6593}"/>
          </ac:spMkLst>
        </pc:spChg>
        <pc:spChg chg="del">
          <ac:chgData name="Mickey Gousset" userId="a97212a6671db3cb" providerId="LiveId" clId="{4DBD1319-6C55-4FB1-89B4-71F2DE6696E2}" dt="2021-01-26T00:05:13.119" v="2374" actId="478"/>
          <ac:spMkLst>
            <pc:docMk/>
            <pc:sldMk cId="3178032632" sldId="287"/>
            <ac:spMk id="4" creationId="{CD72FFD5-2FF6-4B8A-AFA0-16C44F8C83C6}"/>
          </ac:spMkLst>
        </pc:spChg>
        <pc:spChg chg="add del mod">
          <ac:chgData name="Mickey Gousset" userId="a97212a6671db3cb" providerId="LiveId" clId="{4DBD1319-6C55-4FB1-89B4-71F2DE6696E2}" dt="2021-01-26T00:05:09.908" v="2372" actId="478"/>
          <ac:spMkLst>
            <pc:docMk/>
            <pc:sldMk cId="3178032632" sldId="287"/>
            <ac:spMk id="6" creationId="{004CE7D5-2E0B-4EE7-A1E8-3937107AF9BC}"/>
          </ac:spMkLst>
        </pc:spChg>
        <pc:spChg chg="add mod">
          <ac:chgData name="Mickey Gousset" userId="a97212a6671db3cb" providerId="LiveId" clId="{4DBD1319-6C55-4FB1-89B4-71F2DE6696E2}" dt="2021-01-26T00:05:46.507" v="2392" actId="404"/>
          <ac:spMkLst>
            <pc:docMk/>
            <pc:sldMk cId="3178032632" sldId="287"/>
            <ac:spMk id="7" creationId="{DDE423E2-B8B8-419D-A915-74F070DC0762}"/>
          </ac:spMkLst>
        </pc:spChg>
        <pc:picChg chg="add mod">
          <ac:chgData name="Mickey Gousset" userId="a97212a6671db3cb" providerId="LiveId" clId="{4DBD1319-6C55-4FB1-89B4-71F2DE6696E2}" dt="2021-01-26T00:46:13.787" v="4325"/>
          <ac:picMkLst>
            <pc:docMk/>
            <pc:sldMk cId="3178032632" sldId="287"/>
            <ac:picMk id="8" creationId="{3AA5E889-8AAE-41B9-B94E-4A93876EF7D7}"/>
          </ac:picMkLst>
        </pc:picChg>
      </pc:sldChg>
      <pc:sldChg chg="addSp delSp modSp add mod">
        <pc:chgData name="Mickey Gousset" userId="a97212a6671db3cb" providerId="LiveId" clId="{4DBD1319-6C55-4FB1-89B4-71F2DE6696E2}" dt="2021-01-26T00:46:12.076" v="4324"/>
        <pc:sldMkLst>
          <pc:docMk/>
          <pc:sldMk cId="3303519413" sldId="288"/>
        </pc:sldMkLst>
        <pc:spChg chg="del">
          <ac:chgData name="Mickey Gousset" userId="a97212a6671db3cb" providerId="LiveId" clId="{4DBD1319-6C55-4FB1-89B4-71F2DE6696E2}" dt="2021-01-26T00:06:43.053" v="2395" actId="478"/>
          <ac:spMkLst>
            <pc:docMk/>
            <pc:sldMk cId="3303519413" sldId="288"/>
            <ac:spMk id="2" creationId="{4CF7CE79-E90E-48FF-9E1D-AF309714AD9C}"/>
          </ac:spMkLst>
        </pc:spChg>
        <pc:spChg chg="del">
          <ac:chgData name="Mickey Gousset" userId="a97212a6671db3cb" providerId="LiveId" clId="{4DBD1319-6C55-4FB1-89B4-71F2DE6696E2}" dt="2021-01-26T00:06:44.691" v="2396" actId="478"/>
          <ac:spMkLst>
            <pc:docMk/>
            <pc:sldMk cId="3303519413" sldId="288"/>
            <ac:spMk id="3" creationId="{94BF6438-C7EC-48CE-A276-7A54043F6593}"/>
          </ac:spMkLst>
        </pc:spChg>
        <pc:spChg chg="del">
          <ac:chgData name="Mickey Gousset" userId="a97212a6671db3cb" providerId="LiveId" clId="{4DBD1319-6C55-4FB1-89B4-71F2DE6696E2}" dt="2021-01-26T00:06:46.467" v="2397" actId="478"/>
          <ac:spMkLst>
            <pc:docMk/>
            <pc:sldMk cId="3303519413" sldId="288"/>
            <ac:spMk id="4" creationId="{CD72FFD5-2FF6-4B8A-AFA0-16C44F8C83C6}"/>
          </ac:spMkLst>
        </pc:spChg>
        <pc:spChg chg="add del mod">
          <ac:chgData name="Mickey Gousset" userId="a97212a6671db3cb" providerId="LiveId" clId="{4DBD1319-6C55-4FB1-89B4-71F2DE6696E2}" dt="2021-01-26T00:06:47.919" v="2398" actId="478"/>
          <ac:spMkLst>
            <pc:docMk/>
            <pc:sldMk cId="3303519413" sldId="288"/>
            <ac:spMk id="6" creationId="{924E6A57-C4AF-415A-85EF-719C0F4E3686}"/>
          </ac:spMkLst>
        </pc:spChg>
        <pc:spChg chg="add mod">
          <ac:chgData name="Mickey Gousset" userId="a97212a6671db3cb" providerId="LiveId" clId="{4DBD1319-6C55-4FB1-89B4-71F2DE6696E2}" dt="2021-01-26T00:07:13.151" v="2413" actId="14100"/>
          <ac:spMkLst>
            <pc:docMk/>
            <pc:sldMk cId="3303519413" sldId="288"/>
            <ac:spMk id="7" creationId="{9F9CA82D-F58C-41A8-B16A-6696CE15FC27}"/>
          </ac:spMkLst>
        </pc:spChg>
        <pc:picChg chg="add mod">
          <ac:chgData name="Mickey Gousset" userId="a97212a6671db3cb" providerId="LiveId" clId="{4DBD1319-6C55-4FB1-89B4-71F2DE6696E2}" dt="2021-01-26T00:46:12.076" v="4324"/>
          <ac:picMkLst>
            <pc:docMk/>
            <pc:sldMk cId="3303519413" sldId="288"/>
            <ac:picMk id="8" creationId="{89EB25E4-DA75-4C4C-9C16-ED7FE2D6FF5B}"/>
          </ac:picMkLst>
        </pc:picChg>
      </pc:sldChg>
      <pc:sldChg chg="addSp delSp modSp add mod modNotesTx">
        <pc:chgData name="Mickey Gousset" userId="a97212a6671db3cb" providerId="LiveId" clId="{4DBD1319-6C55-4FB1-89B4-71F2DE6696E2}" dt="2021-01-26T00:46:10.163" v="4323"/>
        <pc:sldMkLst>
          <pc:docMk/>
          <pc:sldMk cId="3302916667" sldId="289"/>
        </pc:sldMkLst>
        <pc:spChg chg="del">
          <ac:chgData name="Mickey Gousset" userId="a97212a6671db3cb" providerId="LiveId" clId="{4DBD1319-6C55-4FB1-89B4-71F2DE6696E2}" dt="2021-01-26T00:08:25.621" v="2417" actId="478"/>
          <ac:spMkLst>
            <pc:docMk/>
            <pc:sldMk cId="3302916667" sldId="289"/>
            <ac:spMk id="2" creationId="{4CF7CE79-E90E-48FF-9E1D-AF309714AD9C}"/>
          </ac:spMkLst>
        </pc:spChg>
        <pc:spChg chg="del">
          <ac:chgData name="Mickey Gousset" userId="a97212a6671db3cb" providerId="LiveId" clId="{4DBD1319-6C55-4FB1-89B4-71F2DE6696E2}" dt="2021-01-26T00:08:21.065" v="2415" actId="478"/>
          <ac:spMkLst>
            <pc:docMk/>
            <pc:sldMk cId="3302916667" sldId="289"/>
            <ac:spMk id="3" creationId="{94BF6438-C7EC-48CE-A276-7A54043F6593}"/>
          </ac:spMkLst>
        </pc:spChg>
        <pc:spChg chg="del">
          <ac:chgData name="Mickey Gousset" userId="a97212a6671db3cb" providerId="LiveId" clId="{4DBD1319-6C55-4FB1-89B4-71F2DE6696E2}" dt="2021-01-26T00:08:23.335" v="2416" actId="478"/>
          <ac:spMkLst>
            <pc:docMk/>
            <pc:sldMk cId="3302916667" sldId="289"/>
            <ac:spMk id="4" creationId="{CD72FFD5-2FF6-4B8A-AFA0-16C44F8C83C6}"/>
          </ac:spMkLst>
        </pc:spChg>
        <pc:spChg chg="add del mod">
          <ac:chgData name="Mickey Gousset" userId="a97212a6671db3cb" providerId="LiveId" clId="{4DBD1319-6C55-4FB1-89B4-71F2DE6696E2}" dt="2021-01-26T00:08:26.455" v="2418" actId="478"/>
          <ac:spMkLst>
            <pc:docMk/>
            <pc:sldMk cId="3302916667" sldId="289"/>
            <ac:spMk id="6" creationId="{040229F2-5D35-4390-ACBA-C7073864FCAC}"/>
          </ac:spMkLst>
        </pc:spChg>
        <pc:spChg chg="add mod">
          <ac:chgData name="Mickey Gousset" userId="a97212a6671db3cb" providerId="LiveId" clId="{4DBD1319-6C55-4FB1-89B4-71F2DE6696E2}" dt="2021-01-26T00:08:39.387" v="2430" actId="14100"/>
          <ac:spMkLst>
            <pc:docMk/>
            <pc:sldMk cId="3302916667" sldId="289"/>
            <ac:spMk id="7" creationId="{DE24B037-22CD-4215-AD5B-A9DAD3AE577D}"/>
          </ac:spMkLst>
        </pc:spChg>
        <pc:picChg chg="add mod">
          <ac:chgData name="Mickey Gousset" userId="a97212a6671db3cb" providerId="LiveId" clId="{4DBD1319-6C55-4FB1-89B4-71F2DE6696E2}" dt="2021-01-26T00:46:10.163" v="4323"/>
          <ac:picMkLst>
            <pc:docMk/>
            <pc:sldMk cId="3302916667" sldId="289"/>
            <ac:picMk id="8" creationId="{4F56C50F-5620-4E7F-90E3-29BDE251760F}"/>
          </ac:picMkLst>
        </pc:picChg>
      </pc:sldChg>
      <pc:sldChg chg="addSp delSp modSp add mod">
        <pc:chgData name="Mickey Gousset" userId="a97212a6671db3cb" providerId="LiveId" clId="{4DBD1319-6C55-4FB1-89B4-71F2DE6696E2}" dt="2021-01-26T00:46:04.350" v="4321"/>
        <pc:sldMkLst>
          <pc:docMk/>
          <pc:sldMk cId="3982563847" sldId="290"/>
        </pc:sldMkLst>
        <pc:spChg chg="del">
          <ac:chgData name="Mickey Gousset" userId="a97212a6671db3cb" providerId="LiveId" clId="{4DBD1319-6C55-4FB1-89B4-71F2DE6696E2}" dt="2021-01-26T00:10:23.694" v="2482" actId="478"/>
          <ac:spMkLst>
            <pc:docMk/>
            <pc:sldMk cId="3982563847" sldId="290"/>
            <ac:spMk id="2" creationId="{4CF7CE79-E90E-48FF-9E1D-AF309714AD9C}"/>
          </ac:spMkLst>
        </pc:spChg>
        <pc:spChg chg="del">
          <ac:chgData name="Mickey Gousset" userId="a97212a6671db3cb" providerId="LiveId" clId="{4DBD1319-6C55-4FB1-89B4-71F2DE6696E2}" dt="2021-01-26T00:10:20.488" v="2480" actId="478"/>
          <ac:spMkLst>
            <pc:docMk/>
            <pc:sldMk cId="3982563847" sldId="290"/>
            <ac:spMk id="3" creationId="{94BF6438-C7EC-48CE-A276-7A54043F6593}"/>
          </ac:spMkLst>
        </pc:spChg>
        <pc:spChg chg="del">
          <ac:chgData name="Mickey Gousset" userId="a97212a6671db3cb" providerId="LiveId" clId="{4DBD1319-6C55-4FB1-89B4-71F2DE6696E2}" dt="2021-01-26T00:10:22.053" v="2481" actId="478"/>
          <ac:spMkLst>
            <pc:docMk/>
            <pc:sldMk cId="3982563847" sldId="290"/>
            <ac:spMk id="4" creationId="{CD72FFD5-2FF6-4B8A-AFA0-16C44F8C83C6}"/>
          </ac:spMkLst>
        </pc:spChg>
        <pc:spChg chg="add del mod">
          <ac:chgData name="Mickey Gousset" userId="a97212a6671db3cb" providerId="LiveId" clId="{4DBD1319-6C55-4FB1-89B4-71F2DE6696E2}" dt="2021-01-26T00:10:24.574" v="2483" actId="478"/>
          <ac:spMkLst>
            <pc:docMk/>
            <pc:sldMk cId="3982563847" sldId="290"/>
            <ac:spMk id="6" creationId="{855F5143-07FA-47A5-98E4-6132ACC793E3}"/>
          </ac:spMkLst>
        </pc:spChg>
        <pc:spChg chg="add mod">
          <ac:chgData name="Mickey Gousset" userId="a97212a6671db3cb" providerId="LiveId" clId="{4DBD1319-6C55-4FB1-89B4-71F2DE6696E2}" dt="2021-01-26T00:10:41.222" v="2494" actId="1076"/>
          <ac:spMkLst>
            <pc:docMk/>
            <pc:sldMk cId="3982563847" sldId="290"/>
            <ac:spMk id="7" creationId="{F22FC9A5-3E7B-47B3-A66A-15EB6F864E75}"/>
          </ac:spMkLst>
        </pc:spChg>
        <pc:picChg chg="add mod">
          <ac:chgData name="Mickey Gousset" userId="a97212a6671db3cb" providerId="LiveId" clId="{4DBD1319-6C55-4FB1-89B4-71F2DE6696E2}" dt="2021-01-26T00:46:04.350" v="4321"/>
          <ac:picMkLst>
            <pc:docMk/>
            <pc:sldMk cId="3982563847" sldId="290"/>
            <ac:picMk id="8" creationId="{627D6DFC-39BC-435F-A41F-558FD4CF0B20}"/>
          </ac:picMkLst>
        </pc:picChg>
      </pc:sldChg>
      <pc:sldChg chg="addSp delSp modSp add mod ord modNotesTx">
        <pc:chgData name="Mickey Gousset" userId="a97212a6671db3cb" providerId="LiveId" clId="{4DBD1319-6C55-4FB1-89B4-71F2DE6696E2}" dt="2021-01-26T00:46:08.700" v="4322"/>
        <pc:sldMkLst>
          <pc:docMk/>
          <pc:sldMk cId="745359163" sldId="291"/>
        </pc:sldMkLst>
        <pc:spChg chg="del">
          <ac:chgData name="Mickey Gousset" userId="a97212a6671db3cb" providerId="LiveId" clId="{4DBD1319-6C55-4FB1-89B4-71F2DE6696E2}" dt="2021-01-26T00:09:21.044" v="2435" actId="478"/>
          <ac:spMkLst>
            <pc:docMk/>
            <pc:sldMk cId="745359163" sldId="291"/>
            <ac:spMk id="2" creationId="{4CF7CE79-E90E-48FF-9E1D-AF309714AD9C}"/>
          </ac:spMkLst>
        </pc:spChg>
        <pc:spChg chg="del">
          <ac:chgData name="Mickey Gousset" userId="a97212a6671db3cb" providerId="LiveId" clId="{4DBD1319-6C55-4FB1-89B4-71F2DE6696E2}" dt="2021-01-26T00:09:18.134" v="2433" actId="478"/>
          <ac:spMkLst>
            <pc:docMk/>
            <pc:sldMk cId="745359163" sldId="291"/>
            <ac:spMk id="3" creationId="{94BF6438-C7EC-48CE-A276-7A54043F6593}"/>
          </ac:spMkLst>
        </pc:spChg>
        <pc:spChg chg="del">
          <ac:chgData name="Mickey Gousset" userId="a97212a6671db3cb" providerId="LiveId" clId="{4DBD1319-6C55-4FB1-89B4-71F2DE6696E2}" dt="2021-01-26T00:09:19.540" v="2434" actId="478"/>
          <ac:spMkLst>
            <pc:docMk/>
            <pc:sldMk cId="745359163" sldId="291"/>
            <ac:spMk id="4" creationId="{CD72FFD5-2FF6-4B8A-AFA0-16C44F8C83C6}"/>
          </ac:spMkLst>
        </pc:spChg>
        <pc:spChg chg="add del mod">
          <ac:chgData name="Mickey Gousset" userId="a97212a6671db3cb" providerId="LiveId" clId="{4DBD1319-6C55-4FB1-89B4-71F2DE6696E2}" dt="2021-01-26T00:09:21.800" v="2436" actId="478"/>
          <ac:spMkLst>
            <pc:docMk/>
            <pc:sldMk cId="745359163" sldId="291"/>
            <ac:spMk id="6" creationId="{B1D39C7A-33D6-45BD-A1AE-C13EC0615414}"/>
          </ac:spMkLst>
        </pc:spChg>
        <pc:spChg chg="add mod">
          <ac:chgData name="Mickey Gousset" userId="a97212a6671db3cb" providerId="LiveId" clId="{4DBD1319-6C55-4FB1-89B4-71F2DE6696E2}" dt="2021-01-26T00:09:41.265" v="2449" actId="1076"/>
          <ac:spMkLst>
            <pc:docMk/>
            <pc:sldMk cId="745359163" sldId="291"/>
            <ac:spMk id="7" creationId="{BABA6CAF-DE7F-4227-B963-68EA881E2FA2}"/>
          </ac:spMkLst>
        </pc:spChg>
        <pc:picChg chg="add mod">
          <ac:chgData name="Mickey Gousset" userId="a97212a6671db3cb" providerId="LiveId" clId="{4DBD1319-6C55-4FB1-89B4-71F2DE6696E2}" dt="2021-01-26T00:46:08.700" v="4322"/>
          <ac:picMkLst>
            <pc:docMk/>
            <pc:sldMk cId="745359163" sldId="291"/>
            <ac:picMk id="8" creationId="{1D2EDF78-EE76-452B-BC57-93A0A8370F58}"/>
          </ac:picMkLst>
        </pc:picChg>
      </pc:sldChg>
      <pc:sldChg chg="addSp modSp add modNotesTx">
        <pc:chgData name="Mickey Gousset" userId="a97212a6671db3cb" providerId="LiveId" clId="{4DBD1319-6C55-4FB1-89B4-71F2DE6696E2}" dt="2021-01-26T00:46:02.332" v="4320"/>
        <pc:sldMkLst>
          <pc:docMk/>
          <pc:sldMk cId="1597795334" sldId="292"/>
        </pc:sldMkLst>
        <pc:picChg chg="add mod">
          <ac:chgData name="Mickey Gousset" userId="a97212a6671db3cb" providerId="LiveId" clId="{4DBD1319-6C55-4FB1-89B4-71F2DE6696E2}" dt="2021-01-26T00:46:02.332" v="4320"/>
          <ac:picMkLst>
            <pc:docMk/>
            <pc:sldMk cId="1597795334" sldId="292"/>
            <ac:picMk id="5" creationId="{DEF3F60A-FD3A-4996-8E8F-D6E56CA041B3}"/>
          </ac:picMkLst>
        </pc:picChg>
      </pc:sldChg>
      <pc:sldChg chg="addSp modSp add mod ord modNotesTx">
        <pc:chgData name="Mickey Gousset" userId="a97212a6671db3cb" providerId="LiveId" clId="{4DBD1319-6C55-4FB1-89B4-71F2DE6696E2}" dt="2021-01-26T00:47:09.052" v="4347"/>
        <pc:sldMkLst>
          <pc:docMk/>
          <pc:sldMk cId="1667491812" sldId="293"/>
        </pc:sldMkLst>
        <pc:spChg chg="mod">
          <ac:chgData name="Mickey Gousset" userId="a97212a6671db3cb" providerId="LiveId" clId="{4DBD1319-6C55-4FB1-89B4-71F2DE6696E2}" dt="2021-01-26T00:14:13.141" v="2620" actId="20577"/>
          <ac:spMkLst>
            <pc:docMk/>
            <pc:sldMk cId="1667491812" sldId="293"/>
            <ac:spMk id="462" creationId="{00000000-0000-0000-0000-000000000000}"/>
          </ac:spMkLst>
        </pc:spChg>
        <pc:picChg chg="add mod">
          <ac:chgData name="Mickey Gousset" userId="a97212a6671db3cb" providerId="LiveId" clId="{4DBD1319-6C55-4FB1-89B4-71F2DE6696E2}" dt="2021-01-26T00:15:10.475" v="2755" actId="1076"/>
          <ac:picMkLst>
            <pc:docMk/>
            <pc:sldMk cId="1667491812" sldId="293"/>
            <ac:picMk id="3" creationId="{0F8B64CF-497F-4384-9D92-402C543E3D56}"/>
          </ac:picMkLst>
        </pc:picChg>
        <pc:picChg chg="add mod">
          <ac:chgData name="Mickey Gousset" userId="a97212a6671db3cb" providerId="LiveId" clId="{4DBD1319-6C55-4FB1-89B4-71F2DE6696E2}" dt="2021-01-26T00:47:09.052" v="4347"/>
          <ac:picMkLst>
            <pc:docMk/>
            <pc:sldMk cId="1667491812" sldId="293"/>
            <ac:picMk id="4" creationId="{8BC21E2F-8E0A-495F-837B-2EFBC08CF538}"/>
          </ac:picMkLst>
        </pc:picChg>
      </pc:sldChg>
      <pc:sldChg chg="addSp modSp add">
        <pc:chgData name="Mickey Gousset" userId="a97212a6671db3cb" providerId="LiveId" clId="{4DBD1319-6C55-4FB1-89B4-71F2DE6696E2}" dt="2021-01-26T00:46:33.693" v="4333"/>
        <pc:sldMkLst>
          <pc:docMk/>
          <pc:sldMk cId="872040293" sldId="294"/>
        </pc:sldMkLst>
        <pc:picChg chg="add mod">
          <ac:chgData name="Mickey Gousset" userId="a97212a6671db3cb" providerId="LiveId" clId="{4DBD1319-6C55-4FB1-89B4-71F2DE6696E2}" dt="2021-01-26T00:46:33.693" v="4333"/>
          <ac:picMkLst>
            <pc:docMk/>
            <pc:sldMk cId="872040293" sldId="294"/>
            <ac:picMk id="4" creationId="{7552CDAD-906E-4E78-88C6-5297EEE92042}"/>
          </ac:picMkLst>
        </pc:picChg>
      </pc:sldChg>
      <pc:sldMasterChg chg="delSldLayout">
        <pc:chgData name="Mickey Gousset" userId="a97212a6671db3cb" providerId="LiveId" clId="{4DBD1319-6C55-4FB1-89B4-71F2DE6696E2}" dt="2021-01-26T00:41:50.024" v="4147" actId="47"/>
        <pc:sldMasterMkLst>
          <pc:docMk/>
          <pc:sldMasterMk cId="0" sldId="2147483648"/>
        </pc:sldMasterMkLst>
        <pc:sldLayoutChg chg="del">
          <pc:chgData name="Mickey Gousset" userId="a97212a6671db3cb" providerId="LiveId" clId="{4DBD1319-6C55-4FB1-89B4-71F2DE6696E2}" dt="2021-01-26T00:41:50.024" v="4147" actId="47"/>
          <pc:sldLayoutMkLst>
            <pc:docMk/>
            <pc:sldMasterMk cId="0" sldId="2147483648"/>
            <pc:sldLayoutMk cId="0" sldId="2147483662"/>
          </pc:sldLayoutMkLst>
        </pc:sldLayoutChg>
        <pc:sldLayoutChg chg="del">
          <pc:chgData name="Mickey Gousset" userId="a97212a6671db3cb" providerId="LiveId" clId="{4DBD1319-6C55-4FB1-89B4-71F2DE6696E2}" dt="2021-01-25T23:24:02.980" v="1142" actId="47"/>
          <pc:sldLayoutMkLst>
            <pc:docMk/>
            <pc:sldMasterMk cId="0" sldId="2147483648"/>
            <pc:sldLayoutMk cId="0" sldId="2147483676"/>
          </pc:sldLayoutMkLst>
        </pc:sldLayoutChg>
      </pc:sldMasterChg>
      <pc:sldMasterChg chg="del delSldLayout">
        <pc:chgData name="Mickey Gousset" userId="a97212a6671db3cb" providerId="LiveId" clId="{4DBD1319-6C55-4FB1-89B4-71F2DE6696E2}" dt="2021-01-25T23:24:00.758" v="1141" actId="47"/>
        <pc:sldMasterMkLst>
          <pc:docMk/>
          <pc:sldMasterMk cId="309590608" sldId="2147483691"/>
        </pc:sldMasterMkLst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3998771318" sldId="2147483692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111048234" sldId="2147483693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178533428" sldId="2147483694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3336720497" sldId="2147483695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1855654047" sldId="2147483696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2232229357" sldId="2147483697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320120407" sldId="2147483698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3292329422" sldId="2147483699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350898390" sldId="2147483700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4118131040" sldId="2147483701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3222005698" sldId="2147483702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3256141128" sldId="2147483703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3269778571" sldId="2147483704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784553621" sldId="2147483705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3336623677" sldId="2147483706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2992364164" sldId="2147483707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2471203381" sldId="2147483708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4072032032" sldId="2147483709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2747112361" sldId="2147483710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1122151775" sldId="2147483711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3668285695" sldId="2147483712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4096190905" sldId="2147483713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4191463967" sldId="2147483714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811349485" sldId="2147483715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2759693429" sldId="2147483716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856093723" sldId="2147483717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1516776990" sldId="2147483718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2801726826" sldId="2147483719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2228250824" sldId="2147483720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3472223504" sldId="2147483721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3310808324" sldId="2147483722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3714684015" sldId="2147483723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3113175397" sldId="2147483724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663982013" sldId="2147483725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3599742018" sldId="2147483726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4272799742" sldId="2147483727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711853022" sldId="2147483728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2187575016" sldId="2147483729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2477278006" sldId="2147483730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3681815413" sldId="2147483731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149846590" sldId="2147483732"/>
          </pc:sldLayoutMkLst>
        </pc:sldLayoutChg>
        <pc:sldLayoutChg chg="del">
          <pc:chgData name="Mickey Gousset" userId="a97212a6671db3cb" providerId="LiveId" clId="{4DBD1319-6C55-4FB1-89B4-71F2DE6696E2}" dt="2021-01-25T23:24:00.758" v="1141" actId="47"/>
          <pc:sldLayoutMkLst>
            <pc:docMk/>
            <pc:sldMasterMk cId="309590608" sldId="2147483691"/>
            <pc:sldLayoutMk cId="701592077" sldId="2147483733"/>
          </pc:sldLayoutMkLst>
        </pc:sldLayoutChg>
      </pc:sldMasterChg>
      <pc:sldMasterChg chg="del delSldLayout">
        <pc:chgData name="Mickey Gousset" userId="a97212a6671db3cb" providerId="LiveId" clId="{4DBD1319-6C55-4FB1-89B4-71F2DE6696E2}" dt="2021-01-25T22:21:30.174" v="258" actId="47"/>
        <pc:sldMasterMkLst>
          <pc:docMk/>
          <pc:sldMasterMk cId="3931644951" sldId="2147483691"/>
        </pc:sldMasterMkLst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659518457" sldId="2147483692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1881129966" sldId="2147483693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1052798859" sldId="2147483694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3005184277" sldId="2147483695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4104244200" sldId="2147483696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2745921439" sldId="2147483697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2957822975" sldId="2147483698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3008751030" sldId="2147483699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1104509912" sldId="2147483700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1238989009" sldId="2147483701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187614456" sldId="2147483702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1325746218" sldId="2147483703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1210388042" sldId="2147483704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3211199372" sldId="2147483705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295158904" sldId="2147483706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3835631314" sldId="2147483707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4217213479" sldId="2147483708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4270757111" sldId="2147483709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1238885480" sldId="2147483710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1604082402" sldId="2147483711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4076355661" sldId="2147483712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3247955547" sldId="2147483713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2677339707" sldId="2147483714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2503085681" sldId="2147483715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3208658625" sldId="2147483716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407060655" sldId="2147483717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1436853931" sldId="2147483718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951905284" sldId="2147483719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1200236572" sldId="2147483720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1997268093" sldId="2147483721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1338769007" sldId="2147483722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1029913821" sldId="2147483723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4251163736" sldId="2147483724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1427266002" sldId="2147483725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2792870651" sldId="2147483726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1224103890" sldId="2147483727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483444634" sldId="2147483728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383379873" sldId="2147483729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4029712256" sldId="2147483730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4027151989" sldId="2147483731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1761329001" sldId="2147483732"/>
          </pc:sldLayoutMkLst>
        </pc:sldLayoutChg>
        <pc:sldLayoutChg chg="del">
          <pc:chgData name="Mickey Gousset" userId="a97212a6671db3cb" providerId="LiveId" clId="{4DBD1319-6C55-4FB1-89B4-71F2DE6696E2}" dt="2021-01-25T22:21:30.174" v="258" actId="47"/>
          <pc:sldLayoutMkLst>
            <pc:docMk/>
            <pc:sldMasterMk cId="3931644951" sldId="2147483691"/>
            <pc:sldLayoutMk cId="264318623" sldId="2147483733"/>
          </pc:sldLayoutMkLst>
        </pc:sldLayoutChg>
      </pc:sldMasterChg>
    </pc:docChg>
  </pc:docChgLst>
  <pc:docChgLst>
    <pc:chgData name="Mickey Gousset" userId="a97212a6671db3cb" providerId="LiveId" clId="{04F2FD3B-317C-41C3-A9E3-46809D2F886A}"/>
    <pc:docChg chg="undo custSel addSld delSld modSld sldOrd">
      <pc:chgData name="Mickey Gousset" userId="a97212a6671db3cb" providerId="LiveId" clId="{04F2FD3B-317C-41C3-A9E3-46809D2F886A}" dt="2021-01-26T16:47:03.610" v="909" actId="1076"/>
      <pc:docMkLst>
        <pc:docMk/>
      </pc:docMkLst>
      <pc:sldChg chg="addSp modSp mod modNotesTx">
        <pc:chgData name="Mickey Gousset" userId="a97212a6671db3cb" providerId="LiveId" clId="{04F2FD3B-317C-41C3-A9E3-46809D2F886A}" dt="2021-01-26T16:47:03.610" v="909" actId="1076"/>
        <pc:sldMkLst>
          <pc:docMk/>
          <pc:sldMk cId="0" sldId="256"/>
        </pc:sldMkLst>
        <pc:spChg chg="mod">
          <ac:chgData name="Mickey Gousset" userId="a97212a6671db3cb" providerId="LiveId" clId="{04F2FD3B-317C-41C3-A9E3-46809D2F886A}" dt="2021-01-26T16:47:03.610" v="909" actId="1076"/>
          <ac:spMkLst>
            <pc:docMk/>
            <pc:sldMk cId="0" sldId="256"/>
            <ac:spMk id="4" creationId="{7173E802-B725-45E7-8BA1-76B2EDF56252}"/>
          </ac:spMkLst>
        </pc:spChg>
        <pc:picChg chg="add mod">
          <ac:chgData name="Mickey Gousset" userId="a97212a6671db3cb" providerId="LiveId" clId="{04F2FD3B-317C-41C3-A9E3-46809D2F886A}" dt="2021-01-26T16:46:58.067" v="908" actId="1076"/>
          <ac:picMkLst>
            <pc:docMk/>
            <pc:sldMk cId="0" sldId="256"/>
            <ac:picMk id="5" creationId="{2EC15FA7-65B3-4B3E-8B00-4141FB95E4B8}"/>
          </ac:picMkLst>
        </pc:picChg>
      </pc:sldChg>
      <pc:sldChg chg="modNotesTx">
        <pc:chgData name="Mickey Gousset" userId="a97212a6671db3cb" providerId="LiveId" clId="{04F2FD3B-317C-41C3-A9E3-46809D2F886A}" dt="2021-01-26T14:27:33.619" v="686" actId="20577"/>
        <pc:sldMkLst>
          <pc:docMk/>
          <pc:sldMk cId="0" sldId="257"/>
        </pc:sldMkLst>
      </pc:sldChg>
      <pc:sldChg chg="modNotesTx">
        <pc:chgData name="Mickey Gousset" userId="a97212a6671db3cb" providerId="LiveId" clId="{04F2FD3B-317C-41C3-A9E3-46809D2F886A}" dt="2021-01-26T13:06:58.804" v="30" actId="20577"/>
        <pc:sldMkLst>
          <pc:docMk/>
          <pc:sldMk cId="0" sldId="260"/>
        </pc:sldMkLst>
      </pc:sldChg>
      <pc:sldChg chg="modSp mod">
        <pc:chgData name="Mickey Gousset" userId="a97212a6671db3cb" providerId="LiveId" clId="{04F2FD3B-317C-41C3-A9E3-46809D2F886A}" dt="2021-01-26T13:12:18.667" v="234" actId="14100"/>
        <pc:sldMkLst>
          <pc:docMk/>
          <pc:sldMk cId="0" sldId="262"/>
        </pc:sldMkLst>
        <pc:spChg chg="mod">
          <ac:chgData name="Mickey Gousset" userId="a97212a6671db3cb" providerId="LiveId" clId="{04F2FD3B-317C-41C3-A9E3-46809D2F886A}" dt="2021-01-26T13:12:18.667" v="234" actId="14100"/>
          <ac:spMkLst>
            <pc:docMk/>
            <pc:sldMk cId="0" sldId="262"/>
            <ac:spMk id="422" creationId="{00000000-0000-0000-0000-000000000000}"/>
          </ac:spMkLst>
        </pc:spChg>
      </pc:sldChg>
      <pc:sldChg chg="modSp mod">
        <pc:chgData name="Mickey Gousset" userId="a97212a6671db3cb" providerId="LiveId" clId="{04F2FD3B-317C-41C3-A9E3-46809D2F886A}" dt="2021-01-26T13:58:13.185" v="643" actId="20577"/>
        <pc:sldMkLst>
          <pc:docMk/>
          <pc:sldMk cId="0" sldId="263"/>
        </pc:sldMkLst>
        <pc:spChg chg="mod">
          <ac:chgData name="Mickey Gousset" userId="a97212a6671db3cb" providerId="LiveId" clId="{04F2FD3B-317C-41C3-A9E3-46809D2F886A}" dt="2021-01-26T13:58:13.185" v="643" actId="20577"/>
          <ac:spMkLst>
            <pc:docMk/>
            <pc:sldMk cId="0" sldId="263"/>
            <ac:spMk id="434" creationId="{00000000-0000-0000-0000-000000000000}"/>
          </ac:spMkLst>
        </pc:spChg>
      </pc:sldChg>
      <pc:sldChg chg="modSp mod">
        <pc:chgData name="Mickey Gousset" userId="a97212a6671db3cb" providerId="LiveId" clId="{04F2FD3B-317C-41C3-A9E3-46809D2F886A}" dt="2021-01-26T13:16:33.395" v="411" actId="14100"/>
        <pc:sldMkLst>
          <pc:docMk/>
          <pc:sldMk cId="4003960966" sldId="286"/>
        </pc:sldMkLst>
        <pc:spChg chg="mod">
          <ac:chgData name="Mickey Gousset" userId="a97212a6671db3cb" providerId="LiveId" clId="{04F2FD3B-317C-41C3-A9E3-46809D2F886A}" dt="2021-01-26T13:16:33.395" v="411" actId="14100"/>
          <ac:spMkLst>
            <pc:docMk/>
            <pc:sldMk cId="4003960966" sldId="286"/>
            <ac:spMk id="422" creationId="{00000000-0000-0000-0000-000000000000}"/>
          </ac:spMkLst>
        </pc:spChg>
      </pc:sldChg>
      <pc:sldChg chg="delSp modSp mod">
        <pc:chgData name="Mickey Gousset" userId="a97212a6671db3cb" providerId="LiveId" clId="{04F2FD3B-317C-41C3-A9E3-46809D2F886A}" dt="2021-01-26T16:45:27.839" v="901"/>
        <pc:sldMkLst>
          <pc:docMk/>
          <pc:sldMk cId="1597795334" sldId="292"/>
        </pc:sldMkLst>
        <pc:spChg chg="mod">
          <ac:chgData name="Mickey Gousset" userId="a97212a6671db3cb" providerId="LiveId" clId="{04F2FD3B-317C-41C3-A9E3-46809D2F886A}" dt="2021-01-26T16:45:27.839" v="901"/>
          <ac:spMkLst>
            <pc:docMk/>
            <pc:sldMk cId="1597795334" sldId="292"/>
            <ac:spMk id="3" creationId="{94BF6438-C7EC-48CE-A276-7A54043F6593}"/>
          </ac:spMkLst>
        </pc:spChg>
        <pc:spChg chg="del">
          <ac:chgData name="Mickey Gousset" userId="a97212a6671db3cb" providerId="LiveId" clId="{04F2FD3B-317C-41C3-A9E3-46809D2F886A}" dt="2021-01-26T16:43:07.029" v="843" actId="478"/>
          <ac:spMkLst>
            <pc:docMk/>
            <pc:sldMk cId="1597795334" sldId="292"/>
            <ac:spMk id="4" creationId="{CD72FFD5-2FF6-4B8A-AFA0-16C44F8C83C6}"/>
          </ac:spMkLst>
        </pc:spChg>
      </pc:sldChg>
      <pc:sldChg chg="modSp mod ord modNotesTx">
        <pc:chgData name="Mickey Gousset" userId="a97212a6671db3cb" providerId="LiveId" clId="{04F2FD3B-317C-41C3-A9E3-46809D2F886A}" dt="2021-01-26T16:42:29.579" v="842" actId="1076"/>
        <pc:sldMkLst>
          <pc:docMk/>
          <pc:sldMk cId="1667491812" sldId="293"/>
        </pc:sldMkLst>
        <pc:spChg chg="mod">
          <ac:chgData name="Mickey Gousset" userId="a97212a6671db3cb" providerId="LiveId" clId="{04F2FD3B-317C-41C3-A9E3-46809D2F886A}" dt="2021-01-26T16:42:11.287" v="838" actId="6549"/>
          <ac:spMkLst>
            <pc:docMk/>
            <pc:sldMk cId="1667491812" sldId="293"/>
            <ac:spMk id="462" creationId="{00000000-0000-0000-0000-000000000000}"/>
          </ac:spMkLst>
        </pc:spChg>
        <pc:picChg chg="mod">
          <ac:chgData name="Mickey Gousset" userId="a97212a6671db3cb" providerId="LiveId" clId="{04F2FD3B-317C-41C3-A9E3-46809D2F886A}" dt="2021-01-26T16:42:29.579" v="842" actId="1076"/>
          <ac:picMkLst>
            <pc:docMk/>
            <pc:sldMk cId="1667491812" sldId="293"/>
            <ac:picMk id="3" creationId="{0F8B64CF-497F-4384-9D92-402C543E3D56}"/>
          </ac:picMkLst>
        </pc:picChg>
      </pc:sldChg>
      <pc:sldChg chg="addSp modSp new del mod">
        <pc:chgData name="Mickey Gousset" userId="a97212a6671db3cb" providerId="LiveId" clId="{04F2FD3B-317C-41C3-A9E3-46809D2F886A}" dt="2021-01-26T15:44:07.343" v="832" actId="47"/>
        <pc:sldMkLst>
          <pc:docMk/>
          <pc:sldMk cId="575427591" sldId="295"/>
        </pc:sldMkLst>
        <pc:spChg chg="add mod">
          <ac:chgData name="Mickey Gousset" userId="a97212a6671db3cb" providerId="LiveId" clId="{04F2FD3B-317C-41C3-A9E3-46809D2F886A}" dt="2021-01-26T15:43:25.865" v="830" actId="14100"/>
          <ac:spMkLst>
            <pc:docMk/>
            <pc:sldMk cId="575427591" sldId="295"/>
            <ac:spMk id="2" creationId="{538625DF-D3C1-4EB4-9629-7EFA27A7279B}"/>
          </ac:spMkLst>
        </pc:spChg>
        <pc:spChg chg="add mod">
          <ac:chgData name="Mickey Gousset" userId="a97212a6671db3cb" providerId="LiveId" clId="{04F2FD3B-317C-41C3-A9E3-46809D2F886A}" dt="2021-01-26T15:43:25.865" v="830" actId="14100"/>
          <ac:spMkLst>
            <pc:docMk/>
            <pc:sldMk cId="575427591" sldId="295"/>
            <ac:spMk id="3" creationId="{56483AAE-2702-43B8-B969-CE4620CD6C62}"/>
          </ac:spMkLst>
        </pc:spChg>
        <pc:spChg chg="add mod">
          <ac:chgData name="Mickey Gousset" userId="a97212a6671db3cb" providerId="LiveId" clId="{04F2FD3B-317C-41C3-A9E3-46809D2F886A}" dt="2021-01-26T15:43:25.865" v="830" actId="14100"/>
          <ac:spMkLst>
            <pc:docMk/>
            <pc:sldMk cId="575427591" sldId="295"/>
            <ac:spMk id="4" creationId="{84F85222-1DBA-4792-82F5-43C7EEB75AC4}"/>
          </ac:spMkLst>
        </pc:spChg>
        <pc:spChg chg="add mod">
          <ac:chgData name="Mickey Gousset" userId="a97212a6671db3cb" providerId="LiveId" clId="{04F2FD3B-317C-41C3-A9E3-46809D2F886A}" dt="2021-01-26T15:43:25.865" v="830" actId="14100"/>
          <ac:spMkLst>
            <pc:docMk/>
            <pc:sldMk cId="575427591" sldId="295"/>
            <ac:spMk id="5" creationId="{30D6FCAF-2FA8-4EB3-9C24-951014CCB2FB}"/>
          </ac:spMkLst>
        </pc:spChg>
        <pc:spChg chg="add mod">
          <ac:chgData name="Mickey Gousset" userId="a97212a6671db3cb" providerId="LiveId" clId="{04F2FD3B-317C-41C3-A9E3-46809D2F886A}" dt="2021-01-26T15:43:25.865" v="830" actId="14100"/>
          <ac:spMkLst>
            <pc:docMk/>
            <pc:sldMk cId="575427591" sldId="295"/>
            <ac:spMk id="6" creationId="{9E446EE3-EE40-44D7-8C64-77FE2FDE23BE}"/>
          </ac:spMkLst>
        </pc:spChg>
        <pc:spChg chg="add mod">
          <ac:chgData name="Mickey Gousset" userId="a97212a6671db3cb" providerId="LiveId" clId="{04F2FD3B-317C-41C3-A9E3-46809D2F886A}" dt="2021-01-26T15:43:25.865" v="830" actId="14100"/>
          <ac:spMkLst>
            <pc:docMk/>
            <pc:sldMk cId="575427591" sldId="295"/>
            <ac:spMk id="7" creationId="{126EFEF9-A9BD-4C13-AC06-4D3DA47185AD}"/>
          </ac:spMkLst>
        </pc:spChg>
        <pc:spChg chg="add mod">
          <ac:chgData name="Mickey Gousset" userId="a97212a6671db3cb" providerId="LiveId" clId="{04F2FD3B-317C-41C3-A9E3-46809D2F886A}" dt="2021-01-26T15:43:25.865" v="830" actId="14100"/>
          <ac:spMkLst>
            <pc:docMk/>
            <pc:sldMk cId="575427591" sldId="295"/>
            <ac:spMk id="8" creationId="{C42BE771-82BC-4BD2-BAF5-635F8A2DEA31}"/>
          </ac:spMkLst>
        </pc:spChg>
        <pc:spChg chg="add mod">
          <ac:chgData name="Mickey Gousset" userId="a97212a6671db3cb" providerId="LiveId" clId="{04F2FD3B-317C-41C3-A9E3-46809D2F886A}" dt="2021-01-26T15:43:25.865" v="830" actId="14100"/>
          <ac:spMkLst>
            <pc:docMk/>
            <pc:sldMk cId="575427591" sldId="295"/>
            <ac:spMk id="9" creationId="{B5D060FE-68F7-46C8-A9A9-FF555FF8DF61}"/>
          </ac:spMkLst>
        </pc:spChg>
        <pc:spChg chg="add mod">
          <ac:chgData name="Mickey Gousset" userId="a97212a6671db3cb" providerId="LiveId" clId="{04F2FD3B-317C-41C3-A9E3-46809D2F886A}" dt="2021-01-26T15:43:25.865" v="830" actId="14100"/>
          <ac:spMkLst>
            <pc:docMk/>
            <pc:sldMk cId="575427591" sldId="295"/>
            <ac:spMk id="10" creationId="{CDC6EB31-C948-491C-B795-ADAC6442EBE3}"/>
          </ac:spMkLst>
        </pc:spChg>
        <pc:spChg chg="add mod">
          <ac:chgData name="Mickey Gousset" userId="a97212a6671db3cb" providerId="LiveId" clId="{04F2FD3B-317C-41C3-A9E3-46809D2F886A}" dt="2021-01-26T15:43:25.865" v="830" actId="14100"/>
          <ac:spMkLst>
            <pc:docMk/>
            <pc:sldMk cId="575427591" sldId="295"/>
            <ac:spMk id="11" creationId="{65FB8C24-AC6E-44BC-9B58-368BE729DFE6}"/>
          </ac:spMkLst>
        </pc:spChg>
        <pc:spChg chg="add mod">
          <ac:chgData name="Mickey Gousset" userId="a97212a6671db3cb" providerId="LiveId" clId="{04F2FD3B-317C-41C3-A9E3-46809D2F886A}" dt="2021-01-26T15:43:25.865" v="830" actId="14100"/>
          <ac:spMkLst>
            <pc:docMk/>
            <pc:sldMk cId="575427591" sldId="295"/>
            <ac:spMk id="12" creationId="{8BE9C4BD-5F8D-41B4-86D6-262B223E00F8}"/>
          </ac:spMkLst>
        </pc:spChg>
        <pc:spChg chg="add mod">
          <ac:chgData name="Mickey Gousset" userId="a97212a6671db3cb" providerId="LiveId" clId="{04F2FD3B-317C-41C3-A9E3-46809D2F886A}" dt="2021-01-26T15:43:25.865" v="830" actId="14100"/>
          <ac:spMkLst>
            <pc:docMk/>
            <pc:sldMk cId="575427591" sldId="295"/>
            <ac:spMk id="13" creationId="{11673D0A-ADBB-457C-8986-CD10CFBBBA2C}"/>
          </ac:spMkLst>
        </pc:spChg>
        <pc:spChg chg="add mod">
          <ac:chgData name="Mickey Gousset" userId="a97212a6671db3cb" providerId="LiveId" clId="{04F2FD3B-317C-41C3-A9E3-46809D2F886A}" dt="2021-01-26T15:43:25.865" v="830" actId="14100"/>
          <ac:spMkLst>
            <pc:docMk/>
            <pc:sldMk cId="575427591" sldId="295"/>
            <ac:spMk id="14" creationId="{C94625C2-1865-4AF7-8216-89CA48AC712F}"/>
          </ac:spMkLst>
        </pc:spChg>
        <pc:spChg chg="add mod">
          <ac:chgData name="Mickey Gousset" userId="a97212a6671db3cb" providerId="LiveId" clId="{04F2FD3B-317C-41C3-A9E3-46809D2F886A}" dt="2021-01-26T15:43:25.865" v="830" actId="14100"/>
          <ac:spMkLst>
            <pc:docMk/>
            <pc:sldMk cId="575427591" sldId="295"/>
            <ac:spMk id="15" creationId="{C220C609-4B5A-413B-AB72-B967C888CBC4}"/>
          </ac:spMkLst>
        </pc:spChg>
        <pc:spChg chg="add mod">
          <ac:chgData name="Mickey Gousset" userId="a97212a6671db3cb" providerId="LiveId" clId="{04F2FD3B-317C-41C3-A9E3-46809D2F886A}" dt="2021-01-26T15:43:25.865" v="830" actId="14100"/>
          <ac:spMkLst>
            <pc:docMk/>
            <pc:sldMk cId="575427591" sldId="295"/>
            <ac:spMk id="16" creationId="{00350D1B-A05F-4319-AA4D-F289F1C8989C}"/>
          </ac:spMkLst>
        </pc:spChg>
        <pc:spChg chg="add mod">
          <ac:chgData name="Mickey Gousset" userId="a97212a6671db3cb" providerId="LiveId" clId="{04F2FD3B-317C-41C3-A9E3-46809D2F886A}" dt="2021-01-26T15:43:25.865" v="830" actId="14100"/>
          <ac:spMkLst>
            <pc:docMk/>
            <pc:sldMk cId="575427591" sldId="295"/>
            <ac:spMk id="17" creationId="{85D41FFA-1A46-4D64-9B43-B3F12C504E18}"/>
          </ac:spMkLst>
        </pc:spChg>
        <pc:spChg chg="add mod">
          <ac:chgData name="Mickey Gousset" userId="a97212a6671db3cb" providerId="LiveId" clId="{04F2FD3B-317C-41C3-A9E3-46809D2F886A}" dt="2021-01-26T15:43:25.865" v="830" actId="14100"/>
          <ac:spMkLst>
            <pc:docMk/>
            <pc:sldMk cId="575427591" sldId="295"/>
            <ac:spMk id="18" creationId="{E631C5D4-A14B-429C-87F3-C4DADC1D3BD8}"/>
          </ac:spMkLst>
        </pc:spChg>
        <pc:spChg chg="mod">
          <ac:chgData name="Mickey Gousset" userId="a97212a6671db3cb" providerId="LiveId" clId="{04F2FD3B-317C-41C3-A9E3-46809D2F886A}" dt="2021-01-26T15:42:30.585" v="801"/>
          <ac:spMkLst>
            <pc:docMk/>
            <pc:sldMk cId="575427591" sldId="295"/>
            <ac:spMk id="21" creationId="{53FC1B12-E5AE-42C3-A961-63CE1DABBBB2}"/>
          </ac:spMkLst>
        </pc:spChg>
        <pc:spChg chg="mod">
          <ac:chgData name="Mickey Gousset" userId="a97212a6671db3cb" providerId="LiveId" clId="{04F2FD3B-317C-41C3-A9E3-46809D2F886A}" dt="2021-01-26T15:42:30.585" v="801"/>
          <ac:spMkLst>
            <pc:docMk/>
            <pc:sldMk cId="575427591" sldId="295"/>
            <ac:spMk id="22" creationId="{56CDD65D-8DDD-45C5-A80C-3FFA6EE9F1EA}"/>
          </ac:spMkLst>
        </pc:spChg>
        <pc:spChg chg="mod">
          <ac:chgData name="Mickey Gousset" userId="a97212a6671db3cb" providerId="LiveId" clId="{04F2FD3B-317C-41C3-A9E3-46809D2F886A}" dt="2021-01-26T15:42:30.585" v="801"/>
          <ac:spMkLst>
            <pc:docMk/>
            <pc:sldMk cId="575427591" sldId="295"/>
            <ac:spMk id="24" creationId="{A3EE392B-F4DB-4BC3-853A-4AABC181631F}"/>
          </ac:spMkLst>
        </pc:spChg>
        <pc:spChg chg="mod">
          <ac:chgData name="Mickey Gousset" userId="a97212a6671db3cb" providerId="LiveId" clId="{04F2FD3B-317C-41C3-A9E3-46809D2F886A}" dt="2021-01-26T15:42:30.585" v="801"/>
          <ac:spMkLst>
            <pc:docMk/>
            <pc:sldMk cId="575427591" sldId="295"/>
            <ac:spMk id="36" creationId="{E7ECD259-D449-4CC9-A1A0-BE7EB314271C}"/>
          </ac:spMkLst>
        </pc:spChg>
        <pc:spChg chg="mod">
          <ac:chgData name="Mickey Gousset" userId="a97212a6671db3cb" providerId="LiveId" clId="{04F2FD3B-317C-41C3-A9E3-46809D2F886A}" dt="2021-01-26T15:42:30.585" v="801"/>
          <ac:spMkLst>
            <pc:docMk/>
            <pc:sldMk cId="575427591" sldId="295"/>
            <ac:spMk id="46" creationId="{48C41BB9-40C9-40E1-AB51-5DB80AF38817}"/>
          </ac:spMkLst>
        </pc:spChg>
        <pc:spChg chg="add mod">
          <ac:chgData name="Mickey Gousset" userId="a97212a6671db3cb" providerId="LiveId" clId="{04F2FD3B-317C-41C3-A9E3-46809D2F886A}" dt="2021-01-26T15:43:25.865" v="830" actId="14100"/>
          <ac:spMkLst>
            <pc:docMk/>
            <pc:sldMk cId="575427591" sldId="295"/>
            <ac:spMk id="67" creationId="{D042B9B4-5DDA-4178-9F58-96996A5A326D}"/>
          </ac:spMkLst>
        </pc:spChg>
        <pc:grpChg chg="add mod">
          <ac:chgData name="Mickey Gousset" userId="a97212a6671db3cb" providerId="LiveId" clId="{04F2FD3B-317C-41C3-A9E3-46809D2F886A}" dt="2021-01-26T15:43:25.865" v="830" actId="14100"/>
          <ac:grpSpMkLst>
            <pc:docMk/>
            <pc:sldMk cId="575427591" sldId="295"/>
            <ac:grpSpMk id="20" creationId="{61E9863C-DA42-45BA-8F7E-4428F97E62C9}"/>
          </ac:grpSpMkLst>
        </pc:grpChg>
        <pc:grpChg chg="mod">
          <ac:chgData name="Mickey Gousset" userId="a97212a6671db3cb" providerId="LiveId" clId="{04F2FD3B-317C-41C3-A9E3-46809D2F886A}" dt="2021-01-26T15:42:30.585" v="801"/>
          <ac:grpSpMkLst>
            <pc:docMk/>
            <pc:sldMk cId="575427591" sldId="295"/>
            <ac:grpSpMk id="23" creationId="{E5DC7D05-F505-45D4-940E-C572F58E581D}"/>
          </ac:grpSpMkLst>
        </pc:grpChg>
        <pc:grpChg chg="add mod">
          <ac:chgData name="Mickey Gousset" userId="a97212a6671db3cb" providerId="LiveId" clId="{04F2FD3B-317C-41C3-A9E3-46809D2F886A}" dt="2021-01-26T15:43:25.865" v="830" actId="14100"/>
          <ac:grpSpMkLst>
            <pc:docMk/>
            <pc:sldMk cId="575427591" sldId="295"/>
            <ac:grpSpMk id="35" creationId="{237FC902-11A5-4AEB-BAB0-9D47A158ED18}"/>
          </ac:grpSpMkLst>
        </pc:grpChg>
        <pc:grpChg chg="mod">
          <ac:chgData name="Mickey Gousset" userId="a97212a6671db3cb" providerId="LiveId" clId="{04F2FD3B-317C-41C3-A9E3-46809D2F886A}" dt="2021-01-26T15:42:30.585" v="801"/>
          <ac:grpSpMkLst>
            <pc:docMk/>
            <pc:sldMk cId="575427591" sldId="295"/>
            <ac:grpSpMk id="39" creationId="{C801A914-734F-4CD6-8799-77D083D3C3E9}"/>
          </ac:grpSpMkLst>
        </pc:grpChg>
        <pc:grpChg chg="mod">
          <ac:chgData name="Mickey Gousset" userId="a97212a6671db3cb" providerId="LiveId" clId="{04F2FD3B-317C-41C3-A9E3-46809D2F886A}" dt="2021-01-26T15:42:30.585" v="801"/>
          <ac:grpSpMkLst>
            <pc:docMk/>
            <pc:sldMk cId="575427591" sldId="295"/>
            <ac:grpSpMk id="44" creationId="{A718D1A1-50DF-4711-83BB-828B3EF501F2}"/>
          </ac:grpSpMkLst>
        </pc:grpChg>
        <pc:grpChg chg="mod">
          <ac:chgData name="Mickey Gousset" userId="a97212a6671db3cb" providerId="LiveId" clId="{04F2FD3B-317C-41C3-A9E3-46809D2F886A}" dt="2021-01-26T15:42:30.585" v="801"/>
          <ac:grpSpMkLst>
            <pc:docMk/>
            <pc:sldMk cId="575427591" sldId="295"/>
            <ac:grpSpMk id="45" creationId="{92F61EAF-7E32-411A-8C69-74F3685EE142}"/>
          </ac:grpSpMkLst>
        </pc:grpChg>
        <pc:grpChg chg="add mod">
          <ac:chgData name="Mickey Gousset" userId="a97212a6671db3cb" providerId="LiveId" clId="{04F2FD3B-317C-41C3-A9E3-46809D2F886A}" dt="2021-01-26T15:43:25.865" v="830" actId="14100"/>
          <ac:grpSpMkLst>
            <pc:docMk/>
            <pc:sldMk cId="575427591" sldId="295"/>
            <ac:grpSpMk id="57" creationId="{CA0D601C-245C-40A4-9F99-7D4B3A1665B2}"/>
          </ac:grpSpMkLst>
        </pc:grpChg>
        <pc:grpChg chg="add mod">
          <ac:chgData name="Mickey Gousset" userId="a97212a6671db3cb" providerId="LiveId" clId="{04F2FD3B-317C-41C3-A9E3-46809D2F886A}" dt="2021-01-26T15:43:25.865" v="830" actId="14100"/>
          <ac:grpSpMkLst>
            <pc:docMk/>
            <pc:sldMk cId="575427591" sldId="295"/>
            <ac:grpSpMk id="61" creationId="{43BF38AD-9C45-4D2D-8092-C19B256FE00F}"/>
          </ac:grpSpMkLst>
        </pc:grpChg>
        <pc:picChg chg="add mod">
          <ac:chgData name="Mickey Gousset" userId="a97212a6671db3cb" providerId="LiveId" clId="{04F2FD3B-317C-41C3-A9E3-46809D2F886A}" dt="2021-01-26T15:43:25.865" v="830" actId="14100"/>
          <ac:picMkLst>
            <pc:docMk/>
            <pc:sldMk cId="575427591" sldId="295"/>
            <ac:picMk id="19" creationId="{EAEE7BA0-C93A-483B-AD75-57862C2D33C1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25" creationId="{4683A971-FD8B-4EE9-B1AE-54AA2BF26BFB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26" creationId="{6C3B6899-5763-4E85-AC19-30F780B29909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27" creationId="{7BA337E3-C818-4888-A7C3-5091F4F09849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28" creationId="{E8E1892E-F1EC-4F7C-8812-8E7F7DA6F221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29" creationId="{23A1C3BC-7816-4531-BC6A-88F080FAF602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30" creationId="{117D1AB6-01A4-466B-9C8C-5261A8A4E725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31" creationId="{64DB6967-A99F-43A5-89D7-863252444D25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32" creationId="{4AABB7CB-D683-466C-8476-2A74F373FAC7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33" creationId="{F0509FF2-6180-4EEF-A40B-D332CA5D15F9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34" creationId="{FE8B73FC-47AB-4087-A3F4-BB8E0D86AA51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37" creationId="{539577CF-04DF-4141-AD56-51BE6C09D83B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38" creationId="{43D621DB-74B4-43FA-BFBF-2904223610CD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40" creationId="{D63BD01B-F035-4B25-8C82-7C598ACB2029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41" creationId="{D1BF3A5A-6025-4B21-8E71-08421A4ACEA6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42" creationId="{ADEDF3F3-1F06-4B1B-A632-4CDA425570B8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43" creationId="{FF3DFEBD-C5B3-4960-9C9E-6BE606894879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47" creationId="{EFE92A7E-F281-4A56-BB54-93169B4FA007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48" creationId="{DEC7215D-5CD6-4912-A653-BB97DBB55A6C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49" creationId="{BF3FA387-5B7B-461C-90DB-B64B0804CEF7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50" creationId="{49CEB22B-502E-4684-B624-3BBBEB5E762F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51" creationId="{D992A4E9-2D0E-44E4-BA45-F89EC9AD7137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52" creationId="{5524BF92-960E-45BC-A915-81A274900AC0}"/>
          </ac:picMkLst>
        </pc:picChg>
        <pc:picChg chg="add mod">
          <ac:chgData name="Mickey Gousset" userId="a97212a6671db3cb" providerId="LiveId" clId="{04F2FD3B-317C-41C3-A9E3-46809D2F886A}" dt="2021-01-26T15:43:25.865" v="830" actId="14100"/>
          <ac:picMkLst>
            <pc:docMk/>
            <pc:sldMk cId="575427591" sldId="295"/>
            <ac:picMk id="53" creationId="{150294CA-78EC-402D-98FC-28A6A1E9A1CE}"/>
          </ac:picMkLst>
        </pc:picChg>
        <pc:picChg chg="add mod">
          <ac:chgData name="Mickey Gousset" userId="a97212a6671db3cb" providerId="LiveId" clId="{04F2FD3B-317C-41C3-A9E3-46809D2F886A}" dt="2021-01-26T15:43:25.865" v="830" actId="14100"/>
          <ac:picMkLst>
            <pc:docMk/>
            <pc:sldMk cId="575427591" sldId="295"/>
            <ac:picMk id="54" creationId="{654D1B7C-758E-4736-9A6D-A12BFA95E37E}"/>
          </ac:picMkLst>
        </pc:picChg>
        <pc:picChg chg="add mod">
          <ac:chgData name="Mickey Gousset" userId="a97212a6671db3cb" providerId="LiveId" clId="{04F2FD3B-317C-41C3-A9E3-46809D2F886A}" dt="2021-01-26T15:43:25.865" v="830" actId="14100"/>
          <ac:picMkLst>
            <pc:docMk/>
            <pc:sldMk cId="575427591" sldId="295"/>
            <ac:picMk id="55" creationId="{5A89C435-42FF-4D2C-9CA2-1E92DB5A9747}"/>
          </ac:picMkLst>
        </pc:picChg>
        <pc:picChg chg="add mod">
          <ac:chgData name="Mickey Gousset" userId="a97212a6671db3cb" providerId="LiveId" clId="{04F2FD3B-317C-41C3-A9E3-46809D2F886A}" dt="2021-01-26T15:43:25.865" v="830" actId="14100"/>
          <ac:picMkLst>
            <pc:docMk/>
            <pc:sldMk cId="575427591" sldId="295"/>
            <ac:picMk id="56" creationId="{F69A24E5-2F30-450B-8086-BA33A5708212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58" creationId="{6005AF68-8B53-424A-B1CE-293437E9EEDC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59" creationId="{05718AE0-D102-47CA-B7FE-405B347F8C3B}"/>
          </ac:picMkLst>
        </pc:picChg>
        <pc:picChg chg="add mod">
          <ac:chgData name="Mickey Gousset" userId="a97212a6671db3cb" providerId="LiveId" clId="{04F2FD3B-317C-41C3-A9E3-46809D2F886A}" dt="2021-01-26T15:43:25.865" v="830" actId="14100"/>
          <ac:picMkLst>
            <pc:docMk/>
            <pc:sldMk cId="575427591" sldId="295"/>
            <ac:picMk id="60" creationId="{36C95411-A692-44EC-8DC7-97A77F41654D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62" creationId="{D9DA503B-8A7C-4EAE-97DD-F3FA950277F2}"/>
          </ac:picMkLst>
        </pc:picChg>
        <pc:picChg chg="mod">
          <ac:chgData name="Mickey Gousset" userId="a97212a6671db3cb" providerId="LiveId" clId="{04F2FD3B-317C-41C3-A9E3-46809D2F886A}" dt="2021-01-26T15:42:30.585" v="801"/>
          <ac:picMkLst>
            <pc:docMk/>
            <pc:sldMk cId="575427591" sldId="295"/>
            <ac:picMk id="63" creationId="{2DF75D87-69C0-4365-A375-4F221B23469D}"/>
          </ac:picMkLst>
        </pc:picChg>
        <pc:picChg chg="add mod">
          <ac:chgData name="Mickey Gousset" userId="a97212a6671db3cb" providerId="LiveId" clId="{04F2FD3B-317C-41C3-A9E3-46809D2F886A}" dt="2021-01-26T15:43:25.865" v="830" actId="14100"/>
          <ac:picMkLst>
            <pc:docMk/>
            <pc:sldMk cId="575427591" sldId="295"/>
            <ac:picMk id="64" creationId="{E8F80B42-4DE7-4623-B5F4-CA69637424FB}"/>
          </ac:picMkLst>
        </pc:picChg>
        <pc:picChg chg="add mod">
          <ac:chgData name="Mickey Gousset" userId="a97212a6671db3cb" providerId="LiveId" clId="{04F2FD3B-317C-41C3-A9E3-46809D2F886A}" dt="2021-01-26T15:43:25.865" v="830" actId="14100"/>
          <ac:picMkLst>
            <pc:docMk/>
            <pc:sldMk cId="575427591" sldId="295"/>
            <ac:picMk id="65" creationId="{36417483-7491-4A5A-9CA4-9E4DC7E6D70C}"/>
          </ac:picMkLst>
        </pc:picChg>
        <pc:picChg chg="add mod">
          <ac:chgData name="Mickey Gousset" userId="a97212a6671db3cb" providerId="LiveId" clId="{04F2FD3B-317C-41C3-A9E3-46809D2F886A}" dt="2021-01-26T15:43:25.865" v="830" actId="14100"/>
          <ac:picMkLst>
            <pc:docMk/>
            <pc:sldMk cId="575427591" sldId="295"/>
            <ac:picMk id="66" creationId="{339EF92A-7EBF-4ED0-8ADB-394F48714320}"/>
          </ac:picMkLst>
        </pc:picChg>
        <pc:picChg chg="add mod">
          <ac:chgData name="Mickey Gousset" userId="a97212a6671db3cb" providerId="LiveId" clId="{04F2FD3B-317C-41C3-A9E3-46809D2F886A}" dt="2021-01-26T15:43:25.865" v="830" actId="14100"/>
          <ac:picMkLst>
            <pc:docMk/>
            <pc:sldMk cId="575427591" sldId="295"/>
            <ac:picMk id="68" creationId="{68FFCFB1-6D45-4AA6-B4E8-16CB73406BD7}"/>
          </ac:picMkLst>
        </pc:picChg>
        <pc:picChg chg="add mod">
          <ac:chgData name="Mickey Gousset" userId="a97212a6671db3cb" providerId="LiveId" clId="{04F2FD3B-317C-41C3-A9E3-46809D2F886A}" dt="2021-01-26T15:43:25.865" v="830" actId="14100"/>
          <ac:picMkLst>
            <pc:docMk/>
            <pc:sldMk cId="575427591" sldId="295"/>
            <ac:picMk id="69" creationId="{76478AD6-0C4B-48F2-872B-C4093E5B4A23}"/>
          </ac:picMkLst>
        </pc:picChg>
        <pc:picChg chg="add mod">
          <ac:chgData name="Mickey Gousset" userId="a97212a6671db3cb" providerId="LiveId" clId="{04F2FD3B-317C-41C3-A9E3-46809D2F886A}" dt="2021-01-26T15:43:25.865" v="830" actId="14100"/>
          <ac:picMkLst>
            <pc:docMk/>
            <pc:sldMk cId="575427591" sldId="295"/>
            <ac:picMk id="70" creationId="{B752E119-5C67-4714-8A16-650806A3D101}"/>
          </ac:picMkLst>
        </pc:picChg>
        <pc:picChg chg="add mod">
          <ac:chgData name="Mickey Gousset" userId="a97212a6671db3cb" providerId="LiveId" clId="{04F2FD3B-317C-41C3-A9E3-46809D2F886A}" dt="2021-01-26T15:43:25.865" v="830" actId="14100"/>
          <ac:picMkLst>
            <pc:docMk/>
            <pc:sldMk cId="575427591" sldId="295"/>
            <ac:picMk id="71" creationId="{F6C389FD-B223-47BD-B831-4605E75ECAA9}"/>
          </ac:picMkLst>
        </pc:picChg>
        <pc:picChg chg="add mod">
          <ac:chgData name="Mickey Gousset" userId="a97212a6671db3cb" providerId="LiveId" clId="{04F2FD3B-317C-41C3-A9E3-46809D2F886A}" dt="2021-01-26T15:43:25.865" v="830" actId="14100"/>
          <ac:picMkLst>
            <pc:docMk/>
            <pc:sldMk cId="575427591" sldId="295"/>
            <ac:picMk id="72" creationId="{BE7733A8-AEBC-4FA3-96CB-CF7213B5D4DB}"/>
          </ac:picMkLst>
        </pc:picChg>
        <pc:picChg chg="add mod">
          <ac:chgData name="Mickey Gousset" userId="a97212a6671db3cb" providerId="LiveId" clId="{04F2FD3B-317C-41C3-A9E3-46809D2F886A}" dt="2021-01-26T15:43:25.865" v="830" actId="14100"/>
          <ac:picMkLst>
            <pc:docMk/>
            <pc:sldMk cId="575427591" sldId="295"/>
            <ac:picMk id="73" creationId="{3CD30D89-EB62-4294-B3E1-EEC2288708E6}"/>
          </ac:picMkLst>
        </pc:picChg>
        <pc:picChg chg="add mod">
          <ac:chgData name="Mickey Gousset" userId="a97212a6671db3cb" providerId="LiveId" clId="{04F2FD3B-317C-41C3-A9E3-46809D2F886A}" dt="2021-01-26T15:43:25.865" v="830" actId="14100"/>
          <ac:picMkLst>
            <pc:docMk/>
            <pc:sldMk cId="575427591" sldId="295"/>
            <ac:picMk id="74" creationId="{904B514C-22F4-42C4-97CA-78CCBF1EB5DB}"/>
          </ac:picMkLst>
        </pc:picChg>
      </pc:sldChg>
      <pc:sldChg chg="del">
        <pc:chgData name="Mickey Gousset" userId="a97212a6671db3cb" providerId="LiveId" clId="{04F2FD3B-317C-41C3-A9E3-46809D2F886A}" dt="2021-01-26T15:44:02.591" v="831" actId="47"/>
        <pc:sldMkLst>
          <pc:docMk/>
          <pc:sldMk cId="0" sldId="296"/>
        </pc:sldMkLst>
      </pc:sldChg>
      <pc:sldChg chg="ord">
        <pc:chgData name="Mickey Gousset" userId="a97212a6671db3cb" providerId="LiveId" clId="{04F2FD3B-317C-41C3-A9E3-46809D2F886A}" dt="2021-01-26T15:44:32.474" v="834"/>
        <pc:sldMkLst>
          <pc:docMk/>
          <pc:sldMk cId="0" sldId="297"/>
        </pc:sldMkLst>
      </pc:sldChg>
      <pc:sldMasterChg chg="delSldLayout">
        <pc:chgData name="Mickey Gousset" userId="a97212a6671db3cb" providerId="LiveId" clId="{04F2FD3B-317C-41C3-A9E3-46809D2F886A}" dt="2021-01-26T15:44:02.591" v="831" actId="47"/>
        <pc:sldMasterMkLst>
          <pc:docMk/>
          <pc:sldMasterMk cId="0" sldId="2147483648"/>
        </pc:sldMasterMkLst>
        <pc:sldLayoutChg chg="del">
          <pc:chgData name="Mickey Gousset" userId="a97212a6671db3cb" providerId="LiveId" clId="{04F2FD3B-317C-41C3-A9E3-46809D2F886A}" dt="2021-01-26T15:44:02.591" v="831" actId="47"/>
          <pc:sldLayoutMkLst>
            <pc:docMk/>
            <pc:sldMasterMk cId="0" sldId="2147483648"/>
            <pc:sldLayoutMk cId="4029452264" sldId="2147483691"/>
          </pc:sldLayoutMkLst>
        </pc:sldLayoutChg>
      </pc:sldMasterChg>
    </pc:docChg>
  </pc:docChgLst>
  <pc:docChgLst>
    <pc:chgData name="Mickey Gousset" userId="a97212a6671db3cb" providerId="LiveId" clId="{CFF8834E-B7A9-4ACD-9C2A-AF60E7BC3014}"/>
    <pc:docChg chg="modSld">
      <pc:chgData name="Mickey Gousset" userId="a97212a6671db3cb" providerId="LiveId" clId="{CFF8834E-B7A9-4ACD-9C2A-AF60E7BC3014}" dt="2021-01-27T14:27:31.364" v="15" actId="6549"/>
      <pc:docMkLst>
        <pc:docMk/>
      </pc:docMkLst>
      <pc:sldChg chg="modNotesTx">
        <pc:chgData name="Mickey Gousset" userId="a97212a6671db3cb" providerId="LiveId" clId="{CFF8834E-B7A9-4ACD-9C2A-AF60E7BC3014}" dt="2021-01-27T14:26:22.708" v="0" actId="6549"/>
        <pc:sldMkLst>
          <pc:docMk/>
          <pc:sldMk cId="0" sldId="256"/>
        </pc:sldMkLst>
      </pc:sldChg>
      <pc:sldChg chg="modNotesTx">
        <pc:chgData name="Mickey Gousset" userId="a97212a6671db3cb" providerId="LiveId" clId="{CFF8834E-B7A9-4ACD-9C2A-AF60E7BC3014}" dt="2021-01-27T14:26:25.396" v="1" actId="6549"/>
        <pc:sldMkLst>
          <pc:docMk/>
          <pc:sldMk cId="0" sldId="257"/>
        </pc:sldMkLst>
      </pc:sldChg>
      <pc:sldChg chg="modNotesTx">
        <pc:chgData name="Mickey Gousset" userId="a97212a6671db3cb" providerId="LiveId" clId="{CFF8834E-B7A9-4ACD-9C2A-AF60E7BC3014}" dt="2021-01-27T14:26:43.107" v="5" actId="6549"/>
        <pc:sldMkLst>
          <pc:docMk/>
          <pc:sldMk cId="0" sldId="259"/>
        </pc:sldMkLst>
      </pc:sldChg>
      <pc:sldChg chg="modNotesTx">
        <pc:chgData name="Mickey Gousset" userId="a97212a6671db3cb" providerId="LiveId" clId="{CFF8834E-B7A9-4ACD-9C2A-AF60E7BC3014}" dt="2021-01-27T14:26:53.662" v="8" actId="6549"/>
        <pc:sldMkLst>
          <pc:docMk/>
          <pc:sldMk cId="0" sldId="260"/>
        </pc:sldMkLst>
      </pc:sldChg>
      <pc:sldChg chg="modNotesTx">
        <pc:chgData name="Mickey Gousset" userId="a97212a6671db3cb" providerId="LiveId" clId="{CFF8834E-B7A9-4ACD-9C2A-AF60E7BC3014}" dt="2021-01-27T14:26:55.975" v="9" actId="6549"/>
        <pc:sldMkLst>
          <pc:docMk/>
          <pc:sldMk cId="0" sldId="261"/>
        </pc:sldMkLst>
      </pc:sldChg>
      <pc:sldChg chg="modNotesTx">
        <pc:chgData name="Mickey Gousset" userId="a97212a6671db3cb" providerId="LiveId" clId="{CFF8834E-B7A9-4ACD-9C2A-AF60E7BC3014}" dt="2021-01-27T14:26:46.347" v="6" actId="6549"/>
        <pc:sldMkLst>
          <pc:docMk/>
          <pc:sldMk cId="3325289922" sldId="276"/>
        </pc:sldMkLst>
      </pc:sldChg>
      <pc:sldChg chg="modNotesTx">
        <pc:chgData name="Mickey Gousset" userId="a97212a6671db3cb" providerId="LiveId" clId="{CFF8834E-B7A9-4ACD-9C2A-AF60E7BC3014}" dt="2021-01-27T14:26:49.555" v="7" actId="6549"/>
        <pc:sldMkLst>
          <pc:docMk/>
          <pc:sldMk cId="1619458756" sldId="277"/>
        </pc:sldMkLst>
      </pc:sldChg>
      <pc:sldChg chg="modNotesTx">
        <pc:chgData name="Mickey Gousset" userId="a97212a6671db3cb" providerId="LiveId" clId="{CFF8834E-B7A9-4ACD-9C2A-AF60E7BC3014}" dt="2021-01-27T14:27:09.513" v="11" actId="6549"/>
        <pc:sldMkLst>
          <pc:docMk/>
          <pc:sldMk cId="1715072457" sldId="278"/>
        </pc:sldMkLst>
      </pc:sldChg>
      <pc:sldChg chg="modNotesTx">
        <pc:chgData name="Mickey Gousset" userId="a97212a6671db3cb" providerId="LiveId" clId="{CFF8834E-B7A9-4ACD-9C2A-AF60E7BC3014}" dt="2021-01-27T14:27:02.198" v="10" actId="6549"/>
        <pc:sldMkLst>
          <pc:docMk/>
          <pc:sldMk cId="4003960966" sldId="286"/>
        </pc:sldMkLst>
      </pc:sldChg>
      <pc:sldChg chg="modNotesTx">
        <pc:chgData name="Mickey Gousset" userId="a97212a6671db3cb" providerId="LiveId" clId="{CFF8834E-B7A9-4ACD-9C2A-AF60E7BC3014}" dt="2021-01-27T14:27:18.970" v="12" actId="6549"/>
        <pc:sldMkLst>
          <pc:docMk/>
          <pc:sldMk cId="3178032632" sldId="287"/>
        </pc:sldMkLst>
      </pc:sldChg>
      <pc:sldChg chg="modNotesTx">
        <pc:chgData name="Mickey Gousset" userId="a97212a6671db3cb" providerId="LiveId" clId="{CFF8834E-B7A9-4ACD-9C2A-AF60E7BC3014}" dt="2021-01-27T14:27:23.682" v="13" actId="6549"/>
        <pc:sldMkLst>
          <pc:docMk/>
          <pc:sldMk cId="3302916667" sldId="289"/>
        </pc:sldMkLst>
      </pc:sldChg>
      <pc:sldChg chg="modNotesTx">
        <pc:chgData name="Mickey Gousset" userId="a97212a6671db3cb" providerId="LiveId" clId="{CFF8834E-B7A9-4ACD-9C2A-AF60E7BC3014}" dt="2021-01-27T14:27:26.593" v="14" actId="6549"/>
        <pc:sldMkLst>
          <pc:docMk/>
          <pc:sldMk cId="745359163" sldId="291"/>
        </pc:sldMkLst>
      </pc:sldChg>
      <pc:sldChg chg="modNotesTx">
        <pc:chgData name="Mickey Gousset" userId="a97212a6671db3cb" providerId="LiveId" clId="{CFF8834E-B7A9-4ACD-9C2A-AF60E7BC3014}" dt="2021-01-27T14:27:31.364" v="15" actId="6549"/>
        <pc:sldMkLst>
          <pc:docMk/>
          <pc:sldMk cId="1597795334" sldId="292"/>
        </pc:sldMkLst>
      </pc:sldChg>
      <pc:sldChg chg="modNotesTx">
        <pc:chgData name="Mickey Gousset" userId="a97212a6671db3cb" providerId="LiveId" clId="{CFF8834E-B7A9-4ACD-9C2A-AF60E7BC3014}" dt="2021-01-27T14:26:35.395" v="4" actId="6549"/>
        <pc:sldMkLst>
          <pc:docMk/>
          <pc:sldMk cId="1667491812" sldId="293"/>
        </pc:sldMkLst>
      </pc:sldChg>
      <pc:sldChg chg="modNotesTx">
        <pc:chgData name="Mickey Gousset" userId="a97212a6671db3cb" providerId="LiveId" clId="{CFF8834E-B7A9-4ACD-9C2A-AF60E7BC3014}" dt="2021-01-27T14:26:28.265" v="2" actId="6549"/>
        <pc:sldMkLst>
          <pc:docMk/>
          <pc:sldMk cId="0" sldId="297"/>
        </pc:sldMkLst>
      </pc:sldChg>
      <pc:sldChg chg="modNotesTx">
        <pc:chgData name="Mickey Gousset" userId="a97212a6671db3cb" providerId="LiveId" clId="{CFF8834E-B7A9-4ACD-9C2A-AF60E7BC3014}" dt="2021-01-27T14:26:31.232" v="3" actId="6549"/>
        <pc:sldMkLst>
          <pc:docMk/>
          <pc:sldMk cId="0" sldId="29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5" name="Shape 37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0" name="Shape 3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67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974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973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786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032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002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0049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491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956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005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318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22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9" name="Google Shape;4139;g6e09c18a50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40" name="Google Shape;4140;g6e09c18a50_0_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Google Shape;4097;g6e09c18a50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098" name="Google Shape;4098;g6e09c18a5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786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92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301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5227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961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0.pn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solidFill>
          <a:srgbClr val="1658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778000" y="1270000"/>
            <a:ext cx="20828000" cy="6985000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lnSpc>
                <a:spcPct val="80000"/>
              </a:lnSpc>
              <a:defRPr sz="22000" spc="-66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8255000"/>
            <a:ext cx="14478000" cy="279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6000" spc="-119">
                <a:solidFill>
                  <a:srgbClr val="FAFBFC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6000" spc="-119">
                <a:solidFill>
                  <a:srgbClr val="FAFBFC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6000" spc="-119">
                <a:solidFill>
                  <a:srgbClr val="FAFBFC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6000" spc="-119">
                <a:solidFill>
                  <a:srgbClr val="FAFBFC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6000" spc="-119">
                <a:solidFill>
                  <a:srgbClr val="FAFBF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ordmark">
    <p:bg>
      <p:bgPr>
        <a:solidFill>
          <a:srgbClr val="1658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875" y="5905500"/>
            <a:ext cx="7044250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ordmark"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875" y="5905500"/>
            <a:ext cx="7044250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Wordmar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875" y="5905500"/>
            <a:ext cx="7044250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title &amp; subtitle">
    <p:bg>
      <p:bgPr>
        <a:solidFill>
          <a:srgbClr val="1658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2767608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6000" spc="-119">
                <a:solidFill>
                  <a:srgbClr val="FAFBFC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6000" spc="-119">
                <a:solidFill>
                  <a:srgbClr val="FAFBFC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6000" spc="-119">
                <a:solidFill>
                  <a:srgbClr val="FAFBFC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6000" spc="-119">
                <a:solidFill>
                  <a:srgbClr val="FAFBFC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6000" spc="-119">
                <a:solidFill>
                  <a:srgbClr val="FAFBFC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15" name="Image" descr="Image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381000" y="12738100"/>
            <a:ext cx="609600" cy="60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6000">
                <a:solidFill>
                  <a:srgbClr val="24282D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3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2767608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6000" spc="-119">
                <a:solidFill>
                  <a:srgbClr val="959DA5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6000" spc="-119">
                <a:solidFill>
                  <a:srgbClr val="959DA5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6000" spc="-119">
                <a:solidFill>
                  <a:srgbClr val="959DA5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6000" spc="-119">
                <a:solidFill>
                  <a:srgbClr val="959DA5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6000" spc="-119">
                <a:solidFill>
                  <a:srgbClr val="959DA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35" name="Image" descr="Image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374650" y="12736264"/>
            <a:ext cx="609600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bg>
      <p:bgPr>
        <a:solidFill>
          <a:srgbClr val="242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Text"/>
          <p:cNvSpPr txBox="1">
            <a:spLocks noGrp="1"/>
          </p:cNvSpPr>
          <p:nvPr>
            <p:ph type="title"/>
          </p:nvPr>
        </p:nvSpPr>
        <p:spPr>
          <a:xfrm>
            <a:off x="1270000" y="4533900"/>
            <a:ext cx="21844000" cy="4648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hap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itle Text"/>
          <p:cNvSpPr txBox="1">
            <a:spLocks noGrp="1"/>
          </p:cNvSpPr>
          <p:nvPr>
            <p:ph type="title"/>
          </p:nvPr>
        </p:nvSpPr>
        <p:spPr>
          <a:xfrm>
            <a:off x="1270000" y="4533900"/>
            <a:ext cx="21844000" cy="4648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hapter 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itle Text"/>
          <p:cNvSpPr txBox="1">
            <a:spLocks noGrp="1"/>
          </p:cNvSpPr>
          <p:nvPr>
            <p:ph type="title"/>
          </p:nvPr>
        </p:nvSpPr>
        <p:spPr>
          <a:xfrm>
            <a:off x="1270000" y="4533900"/>
            <a:ext cx="21844000" cy="46482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0">
                <a:solidFill>
                  <a:srgbClr val="24292E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60" name="Image" descr="Image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374650" y="12736264"/>
            <a:ext cx="609600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ttom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270000" y="9906000"/>
            <a:ext cx="21844000" cy="254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374650" y="12761664"/>
            <a:ext cx="609600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ottom title">
    <p:bg>
      <p:bgPr>
        <a:solidFill>
          <a:srgbClr val="242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 Text"/>
          <p:cNvSpPr txBox="1">
            <a:spLocks noGrp="1"/>
          </p:cNvSpPr>
          <p:nvPr>
            <p:ph type="title"/>
          </p:nvPr>
        </p:nvSpPr>
        <p:spPr>
          <a:xfrm>
            <a:off x="1270000" y="9906000"/>
            <a:ext cx="21844000" cy="254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solidFill>
          <a:srgbClr val="242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778000" y="1270000"/>
            <a:ext cx="20828000" cy="6985000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lnSpc>
                <a:spcPct val="80000"/>
              </a:lnSpc>
              <a:defRPr sz="22000" spc="-66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8255000"/>
            <a:ext cx="14478000" cy="279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6000" spc="-119">
                <a:solidFill>
                  <a:srgbClr val="6A737D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6000" spc="-119">
                <a:solidFill>
                  <a:srgbClr val="6A737D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6000" spc="-119">
                <a:solidFill>
                  <a:srgbClr val="6A737D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6000" spc="-119">
                <a:solidFill>
                  <a:srgbClr val="6A737D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6000" spc="-119">
                <a:solidFill>
                  <a:srgbClr val="6A737D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ottom 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 Text"/>
          <p:cNvSpPr txBox="1">
            <a:spLocks noGrp="1"/>
          </p:cNvSpPr>
          <p:nvPr>
            <p:ph type="title"/>
          </p:nvPr>
        </p:nvSpPr>
        <p:spPr>
          <a:xfrm>
            <a:off x="1270000" y="9906000"/>
            <a:ext cx="21844000" cy="2540000"/>
          </a:xfrm>
          <a:prstGeom prst="rect">
            <a:avLst/>
          </a:prstGeom>
        </p:spPr>
        <p:txBody>
          <a:bodyPr lIns="0" tIns="0" rIns="0" bIns="0"/>
          <a:lstStyle>
            <a:lvl1pPr>
              <a:defRPr sz="8000">
                <a:solidFill>
                  <a:srgbClr val="24292E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186" name="Image" descr="Image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374650" y="12736264"/>
            <a:ext cx="609600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/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w/ logo">
    <p:bg>
      <p:bgPr>
        <a:solidFill>
          <a:srgbClr val="242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w/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" descr="Image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3387050" y="379164"/>
            <a:ext cx="609600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Image" descr="Image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74650" y="12736264"/>
            <a:ext cx="609600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767" y="1301055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42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/ bullets">
    <p:bg>
      <p:bgPr>
        <a:solidFill>
          <a:srgbClr val="242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itle Text"/>
          <p:cNvSpPr>
            <a:spLocks noGrp="1"/>
          </p:cNvSpPr>
          <p:nvPr>
            <p:ph type="title"/>
          </p:nvPr>
        </p:nvSpPr>
        <p:spPr>
          <a:xfrm>
            <a:off x="1270000" y="762000"/>
            <a:ext cx="21844000" cy="20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821531">
              <a:defRPr sz="10000">
                <a:solidFill>
                  <a:srgbClr val="FAFBF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48" name="Body Level One…"/>
          <p:cNvSpPr>
            <a:spLocks noGrp="1"/>
          </p:cNvSpPr>
          <p:nvPr>
            <p:ph type="body" idx="1"/>
          </p:nvPr>
        </p:nvSpPr>
        <p:spPr>
          <a:xfrm>
            <a:off x="1270000" y="3556000"/>
            <a:ext cx="21844002" cy="8890000"/>
          </a:xfrm>
          <a:prstGeom prst="rect">
            <a:avLst/>
          </a:prstGeom>
        </p:spPr>
        <p:txBody>
          <a:bodyPr lIns="0" tIns="0" rIns="0" bIns="0"/>
          <a:lstStyle>
            <a:lvl1pPr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1pPr>
            <a:lvl2pPr marL="1308805" indent="-864305"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2pPr>
            <a:lvl3pPr marL="1753305" indent="-864305"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3pPr>
            <a:lvl4pPr marL="2197805" indent="-864305"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4pPr>
            <a:lvl5pPr marL="2642305" indent="-864305"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9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767" y="1301055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w/ 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>
            <a:spLocks noGrp="1"/>
          </p:cNvSpPr>
          <p:nvPr>
            <p:ph type="title"/>
          </p:nvPr>
        </p:nvSpPr>
        <p:spPr>
          <a:xfrm>
            <a:off x="1270000" y="762000"/>
            <a:ext cx="21844000" cy="20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821531">
              <a:defRPr sz="10000">
                <a:solidFill>
                  <a:srgbClr val="24292E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7" name="Body Level One…"/>
          <p:cNvSpPr>
            <a:spLocks noGrp="1"/>
          </p:cNvSpPr>
          <p:nvPr>
            <p:ph type="body" idx="1"/>
          </p:nvPr>
        </p:nvSpPr>
        <p:spPr>
          <a:xfrm>
            <a:off x="1270000" y="3556000"/>
            <a:ext cx="21844002" cy="889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defTabSz="364331">
              <a:spcBef>
                <a:spcPts val="4500"/>
              </a:spcBef>
              <a:defRPr sz="7000" spc="-140">
                <a:solidFill>
                  <a:srgbClr val="444D56"/>
                </a:solidFill>
              </a:defRPr>
            </a:lvl1pPr>
            <a:lvl2pPr marL="1308805" indent="-864305" defTabSz="364331">
              <a:spcBef>
                <a:spcPts val="4500"/>
              </a:spcBef>
              <a:defRPr sz="7000" spc="-140">
                <a:solidFill>
                  <a:srgbClr val="444D56"/>
                </a:solidFill>
              </a:defRPr>
            </a:lvl2pPr>
            <a:lvl3pPr marL="1753305" indent="-864305" defTabSz="364331">
              <a:spcBef>
                <a:spcPts val="4500"/>
              </a:spcBef>
              <a:defRPr sz="7000" spc="-140">
                <a:solidFill>
                  <a:srgbClr val="444D56"/>
                </a:solidFill>
              </a:defRPr>
            </a:lvl3pPr>
            <a:lvl4pPr marL="2197805" indent="-864305" defTabSz="364331">
              <a:spcBef>
                <a:spcPts val="4500"/>
              </a:spcBef>
              <a:defRPr sz="7000" spc="-140">
                <a:solidFill>
                  <a:srgbClr val="444D56"/>
                </a:solidFill>
              </a:defRPr>
            </a:lvl4pPr>
            <a:lvl5pPr marL="2642305" indent="-864305" defTabSz="364331">
              <a:spcBef>
                <a:spcPts val="4500"/>
              </a:spcBef>
              <a:defRPr sz="7000" spc="-140">
                <a:solidFill>
                  <a:srgbClr val="444D5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3387050" y="379164"/>
            <a:ext cx="609600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Image" descr="Image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74650" y="12736264"/>
            <a:ext cx="609600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767" y="1301055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itle Text"/>
          <p:cNvSpPr>
            <a:spLocks noGrp="1"/>
          </p:cNvSpPr>
          <p:nvPr>
            <p:ph type="title"/>
          </p:nvPr>
        </p:nvSpPr>
        <p:spPr>
          <a:xfrm>
            <a:off x="1270000" y="762000"/>
            <a:ext cx="21844000" cy="20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821531">
              <a:defRPr sz="10000">
                <a:solidFill>
                  <a:srgbClr val="FAFBF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68" name="Body Level One…"/>
          <p:cNvSpPr>
            <a:spLocks noGrp="1"/>
          </p:cNvSpPr>
          <p:nvPr>
            <p:ph type="body" sz="half" idx="1"/>
          </p:nvPr>
        </p:nvSpPr>
        <p:spPr>
          <a:xfrm>
            <a:off x="1270000" y="3556000"/>
            <a:ext cx="10160000" cy="8890000"/>
          </a:xfrm>
          <a:prstGeom prst="rect">
            <a:avLst/>
          </a:prstGeom>
        </p:spPr>
        <p:txBody>
          <a:bodyPr lIns="0" tIns="0" rIns="0" bIns="0"/>
          <a:lstStyle>
            <a:lvl1pPr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1pPr>
            <a:lvl2pPr marL="1308805" indent="-864305"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2pPr>
            <a:lvl3pPr marL="1753305" indent="-864305"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3pPr>
            <a:lvl4pPr marL="2197805" indent="-864305"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4pPr>
            <a:lvl5pPr marL="2642305" indent="-864305"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9" name="Double-click to edit"/>
          <p:cNvSpPr>
            <a:spLocks noGrp="1"/>
          </p:cNvSpPr>
          <p:nvPr>
            <p:ph type="body" sz="half" idx="21"/>
          </p:nvPr>
        </p:nvSpPr>
        <p:spPr>
          <a:xfrm>
            <a:off x="12700000" y="3556000"/>
            <a:ext cx="10160000" cy="8890000"/>
          </a:xfrm>
          <a:prstGeom prst="rect">
            <a:avLst/>
          </a:prstGeom>
        </p:spPr>
        <p:txBody>
          <a:bodyPr lIns="0" tIns="0" rIns="0" bIns="0"/>
          <a:lstStyle>
            <a:lvl1pPr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1pPr>
          </a:lstStyle>
          <a:p>
            <a:r>
              <a:t>Double-click to edit</a:t>
            </a:r>
          </a:p>
        </p:txBody>
      </p:sp>
      <p:sp>
        <p:nvSpPr>
          <p:cNvPr id="270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767" y="1301055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1270000"/>
            <a:ext cx="20828000" cy="6985000"/>
          </a:xfrm>
          <a:prstGeom prst="rect">
            <a:avLst/>
          </a:prstGeom>
        </p:spPr>
        <p:txBody>
          <a:bodyPr lIns="0" tIns="0" rIns="0" bIns="0" anchor="b"/>
          <a:lstStyle>
            <a:lvl1pPr algn="l">
              <a:lnSpc>
                <a:spcPct val="90000"/>
              </a:lnSpc>
              <a:defRPr sz="22000" spc="-660">
                <a:solidFill>
                  <a:srgbClr val="30363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8255000"/>
            <a:ext cx="14478000" cy="2794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>
              <a:spcBef>
                <a:spcPts val="0"/>
              </a:spcBef>
              <a:buSzTx/>
              <a:buNone/>
              <a:defRPr sz="6000" spc="-119">
                <a:solidFill>
                  <a:srgbClr val="999EA3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6000" spc="-119">
                <a:solidFill>
                  <a:srgbClr val="999EA3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6000" spc="-119">
                <a:solidFill>
                  <a:srgbClr val="999EA3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6000" spc="-119">
                <a:solidFill>
                  <a:srgbClr val="999EA3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6000" spc="-119">
                <a:solidFill>
                  <a:srgbClr val="999EA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2" name="Image" descr="Image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374650" y="12736264"/>
            <a:ext cx="609600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lumn"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Text"/>
          <p:cNvSpPr>
            <a:spLocks noGrp="1"/>
          </p:cNvSpPr>
          <p:nvPr>
            <p:ph type="title"/>
          </p:nvPr>
        </p:nvSpPr>
        <p:spPr>
          <a:xfrm>
            <a:off x="1270000" y="762000"/>
            <a:ext cx="21844000" cy="20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821531">
              <a:defRPr sz="10000">
                <a:solidFill>
                  <a:srgbClr val="FAFBF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78" name="Body Level One…"/>
          <p:cNvSpPr>
            <a:spLocks noGrp="1"/>
          </p:cNvSpPr>
          <p:nvPr>
            <p:ph type="body" sz="half" idx="1"/>
          </p:nvPr>
        </p:nvSpPr>
        <p:spPr>
          <a:xfrm>
            <a:off x="1270000" y="3556000"/>
            <a:ext cx="10160000" cy="8890000"/>
          </a:xfrm>
          <a:prstGeom prst="rect">
            <a:avLst/>
          </a:prstGeom>
        </p:spPr>
        <p:txBody>
          <a:bodyPr lIns="0" tIns="0" rIns="0" bIns="0"/>
          <a:lstStyle>
            <a:lvl1pPr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1pPr>
            <a:lvl2pPr marL="1308805" indent="-864305"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2pPr>
            <a:lvl3pPr marL="1753305" indent="-864305"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3pPr>
            <a:lvl4pPr marL="2197805" indent="-864305"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4pPr>
            <a:lvl5pPr marL="2642305" indent="-864305"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Double-click to edit"/>
          <p:cNvSpPr>
            <a:spLocks noGrp="1"/>
          </p:cNvSpPr>
          <p:nvPr>
            <p:ph type="body" sz="half" idx="21"/>
          </p:nvPr>
        </p:nvSpPr>
        <p:spPr>
          <a:xfrm>
            <a:off x="12700000" y="3556000"/>
            <a:ext cx="10160000" cy="8890000"/>
          </a:xfrm>
          <a:prstGeom prst="rect">
            <a:avLst/>
          </a:prstGeom>
        </p:spPr>
        <p:txBody>
          <a:bodyPr lIns="0" tIns="0" rIns="0" bIns="0"/>
          <a:lstStyle>
            <a:lvl1pPr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1pPr>
          </a:lstStyle>
          <a:p>
            <a:r>
              <a:t>Double-click to edit</a:t>
            </a:r>
          </a:p>
        </p:txBody>
      </p:sp>
      <p:sp>
        <p:nvSpPr>
          <p:cNvPr id="280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767" y="1301055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lumn cop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itle Text"/>
          <p:cNvSpPr>
            <a:spLocks noGrp="1"/>
          </p:cNvSpPr>
          <p:nvPr>
            <p:ph type="title"/>
          </p:nvPr>
        </p:nvSpPr>
        <p:spPr>
          <a:xfrm>
            <a:off x="1270000" y="762000"/>
            <a:ext cx="21844000" cy="20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821531">
              <a:defRPr sz="10000">
                <a:solidFill>
                  <a:srgbClr val="24292E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8" name="Body Level One…"/>
          <p:cNvSpPr>
            <a:spLocks noGrp="1"/>
          </p:cNvSpPr>
          <p:nvPr>
            <p:ph type="body" sz="half" idx="1"/>
          </p:nvPr>
        </p:nvSpPr>
        <p:spPr>
          <a:xfrm>
            <a:off x="1270000" y="3556000"/>
            <a:ext cx="10160000" cy="889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defTabSz="364331">
              <a:spcBef>
                <a:spcPts val="4500"/>
              </a:spcBef>
              <a:defRPr sz="7000" spc="-140">
                <a:solidFill>
                  <a:srgbClr val="444D56"/>
                </a:solidFill>
              </a:defRPr>
            </a:lvl1pPr>
            <a:lvl2pPr marL="1308805" indent="-864305" defTabSz="364331">
              <a:spcBef>
                <a:spcPts val="4500"/>
              </a:spcBef>
              <a:defRPr sz="7000" spc="-140">
                <a:solidFill>
                  <a:srgbClr val="444D56"/>
                </a:solidFill>
              </a:defRPr>
            </a:lvl2pPr>
            <a:lvl3pPr marL="1753305" indent="-864305" defTabSz="364331">
              <a:spcBef>
                <a:spcPts val="4500"/>
              </a:spcBef>
              <a:defRPr sz="7000" spc="-140">
                <a:solidFill>
                  <a:srgbClr val="444D56"/>
                </a:solidFill>
              </a:defRPr>
            </a:lvl3pPr>
            <a:lvl4pPr marL="2197805" indent="-864305" defTabSz="364331">
              <a:spcBef>
                <a:spcPts val="4500"/>
              </a:spcBef>
              <a:defRPr sz="7000" spc="-140">
                <a:solidFill>
                  <a:srgbClr val="444D56"/>
                </a:solidFill>
              </a:defRPr>
            </a:lvl4pPr>
            <a:lvl5pPr marL="2642305" indent="-864305" defTabSz="364331">
              <a:spcBef>
                <a:spcPts val="4500"/>
              </a:spcBef>
              <a:defRPr sz="7000" spc="-140">
                <a:solidFill>
                  <a:srgbClr val="444D56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9" name="Double-click to edit"/>
          <p:cNvSpPr>
            <a:spLocks noGrp="1"/>
          </p:cNvSpPr>
          <p:nvPr>
            <p:ph type="body" sz="half" idx="21"/>
          </p:nvPr>
        </p:nvSpPr>
        <p:spPr>
          <a:xfrm>
            <a:off x="12700000" y="3556000"/>
            <a:ext cx="10160000" cy="889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defTabSz="364331">
              <a:spcBef>
                <a:spcPts val="4500"/>
              </a:spcBef>
              <a:defRPr sz="7000" spc="-140">
                <a:solidFill>
                  <a:srgbClr val="444D56"/>
                </a:solidFill>
              </a:defRPr>
            </a:lvl1pPr>
          </a:lstStyle>
          <a:p>
            <a:r>
              <a:t>Double-click to edit</a:t>
            </a:r>
          </a:p>
        </p:txBody>
      </p:sp>
      <p:sp>
        <p:nvSpPr>
          <p:cNvPr id="290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767" y="1301055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/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Title Text"/>
          <p:cNvSpPr>
            <a:spLocks noGrp="1"/>
          </p:cNvSpPr>
          <p:nvPr>
            <p:ph type="title"/>
          </p:nvPr>
        </p:nvSpPr>
        <p:spPr>
          <a:xfrm>
            <a:off x="1270000" y="762000"/>
            <a:ext cx="21844000" cy="20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821531">
              <a:defRPr sz="10000">
                <a:solidFill>
                  <a:srgbClr val="FAFBF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98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2476500"/>
            <a:ext cx="21844000" cy="158948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9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767" y="1301055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/ subtitle">
    <p:bg>
      <p:bgPr>
        <a:solidFill>
          <a:srgbClr val="242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itle Text"/>
          <p:cNvSpPr>
            <a:spLocks noGrp="1"/>
          </p:cNvSpPr>
          <p:nvPr>
            <p:ph type="title"/>
          </p:nvPr>
        </p:nvSpPr>
        <p:spPr>
          <a:xfrm>
            <a:off x="1270000" y="762000"/>
            <a:ext cx="21844000" cy="20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821531">
              <a:defRPr sz="10000">
                <a:solidFill>
                  <a:srgbClr val="FAFBF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2476500"/>
            <a:ext cx="21844000" cy="158948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8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767" y="1301055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w/ sub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itle Text"/>
          <p:cNvSpPr>
            <a:spLocks noGrp="1"/>
          </p:cNvSpPr>
          <p:nvPr>
            <p:ph type="title"/>
          </p:nvPr>
        </p:nvSpPr>
        <p:spPr>
          <a:xfrm>
            <a:off x="1270000" y="762000"/>
            <a:ext cx="21844000" cy="20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821531">
              <a:defRPr sz="10000">
                <a:solidFill>
                  <a:srgbClr val="24292E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>
            <a:spLocks noGrp="1"/>
          </p:cNvSpPr>
          <p:nvPr>
            <p:ph type="body" sz="quarter" idx="1"/>
          </p:nvPr>
        </p:nvSpPr>
        <p:spPr>
          <a:xfrm>
            <a:off x="1270000" y="2476500"/>
            <a:ext cx="21844000" cy="1589485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sz="4000">
                <a:solidFill>
                  <a:srgbClr val="000000">
                    <a:alpha val="64999"/>
                  </a:srgbClr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000">
                <a:solidFill>
                  <a:srgbClr val="000000">
                    <a:alpha val="64999"/>
                  </a:srgbClr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000">
                <a:solidFill>
                  <a:srgbClr val="000000">
                    <a:alpha val="64999"/>
                  </a:srgbClr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000">
                <a:solidFill>
                  <a:srgbClr val="000000">
                    <a:alpha val="64999"/>
                  </a:srgbClr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000">
                <a:solidFill>
                  <a:srgbClr val="000000">
                    <a:alpha val="64999"/>
                  </a:srgb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767" y="1301055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Text"/>
          <p:cNvSpPr>
            <a:spLocks noGrp="1"/>
          </p:cNvSpPr>
          <p:nvPr>
            <p:ph type="title"/>
          </p:nvPr>
        </p:nvSpPr>
        <p:spPr>
          <a:xfrm>
            <a:off x="1270000" y="762000"/>
            <a:ext cx="21844000" cy="20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821531">
              <a:defRPr sz="10000">
                <a:solidFill>
                  <a:srgbClr val="FAFBF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25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767" y="1301055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242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Text"/>
          <p:cNvSpPr>
            <a:spLocks noGrp="1"/>
          </p:cNvSpPr>
          <p:nvPr>
            <p:ph type="title"/>
          </p:nvPr>
        </p:nvSpPr>
        <p:spPr>
          <a:xfrm>
            <a:off x="1270000" y="762000"/>
            <a:ext cx="21844000" cy="20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821531">
              <a:defRPr sz="10000">
                <a:solidFill>
                  <a:srgbClr val="FAFBFC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33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767" y="1301055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Text"/>
          <p:cNvSpPr>
            <a:spLocks noGrp="1"/>
          </p:cNvSpPr>
          <p:nvPr>
            <p:ph type="title"/>
          </p:nvPr>
        </p:nvSpPr>
        <p:spPr>
          <a:xfrm>
            <a:off x="1270000" y="762000"/>
            <a:ext cx="21844000" cy="20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821531">
              <a:defRPr sz="10000">
                <a:solidFill>
                  <a:srgbClr val="2F363D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3387050" y="379164"/>
            <a:ext cx="609600" cy="609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Image" descr="Image"/>
          <p:cNvPicPr>
            <a:picLocks noChangeAspect="1"/>
          </p:cNvPicPr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374650" y="12736264"/>
            <a:ext cx="609600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767" y="1301055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Body Level One…"/>
          <p:cNvSpPr>
            <a:spLocks noGrp="1"/>
          </p:cNvSpPr>
          <p:nvPr>
            <p:ph type="body" idx="1"/>
          </p:nvPr>
        </p:nvSpPr>
        <p:spPr>
          <a:xfrm>
            <a:off x="1270000" y="1778000"/>
            <a:ext cx="21844000" cy="10160001"/>
          </a:xfrm>
          <a:prstGeom prst="rect">
            <a:avLst/>
          </a:prstGeom>
        </p:spPr>
        <p:txBody>
          <a:bodyPr lIns="0" tIns="0" rIns="0" bIns="0"/>
          <a:lstStyle>
            <a:lvl1pPr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1pPr>
            <a:lvl2pPr marL="1308805" indent="-864305"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2pPr>
            <a:lvl3pPr marL="1753305" indent="-864305"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3pPr>
            <a:lvl4pPr marL="2197805" indent="-864305"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4pPr>
            <a:lvl5pPr marL="2642305" indent="-864305"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1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767" y="1301055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42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Body Level One…"/>
          <p:cNvSpPr>
            <a:spLocks noGrp="1"/>
          </p:cNvSpPr>
          <p:nvPr>
            <p:ph type="body" idx="1"/>
          </p:nvPr>
        </p:nvSpPr>
        <p:spPr>
          <a:xfrm>
            <a:off x="1270000" y="1778000"/>
            <a:ext cx="21844000" cy="10160001"/>
          </a:xfrm>
          <a:prstGeom prst="rect">
            <a:avLst/>
          </a:prstGeom>
        </p:spPr>
        <p:txBody>
          <a:bodyPr lIns="0" tIns="0" rIns="0" bIns="0"/>
          <a:lstStyle>
            <a:lvl1pPr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1pPr>
            <a:lvl2pPr marL="1308805" indent="-864305"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2pPr>
            <a:lvl3pPr marL="1753305" indent="-864305"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3pPr>
            <a:lvl4pPr marL="2197805" indent="-864305"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4pPr>
            <a:lvl5pPr marL="2642305" indent="-864305" defTabSz="364331">
              <a:spcBef>
                <a:spcPts val="4500"/>
              </a:spcBef>
              <a:defRPr sz="7000" spc="-14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9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767" y="1301055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1658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1778000" y="2160736"/>
            <a:ext cx="20828000" cy="939452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80000"/>
              </a:lnSpc>
              <a:defRPr sz="22000" spc="-66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Body Level One…"/>
          <p:cNvSpPr>
            <a:spLocks noGrp="1"/>
          </p:cNvSpPr>
          <p:nvPr>
            <p:ph type="body" idx="1"/>
          </p:nvPr>
        </p:nvSpPr>
        <p:spPr>
          <a:xfrm>
            <a:off x="1270000" y="1778000"/>
            <a:ext cx="21844000" cy="10160001"/>
          </a:xfrm>
          <a:prstGeom prst="rect">
            <a:avLst/>
          </a:prstGeom>
        </p:spPr>
        <p:txBody>
          <a:bodyPr lIns="0" tIns="0" rIns="0" bIns="0"/>
          <a:lstStyle>
            <a:lvl1pPr defTabSz="364331">
              <a:spcBef>
                <a:spcPts val="4500"/>
              </a:spcBef>
              <a:defRPr sz="7000" spc="-140">
                <a:solidFill>
                  <a:srgbClr val="596069"/>
                </a:solidFill>
              </a:defRPr>
            </a:lvl1pPr>
            <a:lvl2pPr marL="1308805" indent="-864305" defTabSz="364331">
              <a:spcBef>
                <a:spcPts val="4500"/>
              </a:spcBef>
              <a:defRPr sz="7000" spc="-140">
                <a:solidFill>
                  <a:srgbClr val="596069"/>
                </a:solidFill>
              </a:defRPr>
            </a:lvl2pPr>
            <a:lvl3pPr marL="1753305" indent="-864305" defTabSz="364331">
              <a:spcBef>
                <a:spcPts val="4500"/>
              </a:spcBef>
              <a:defRPr sz="7000" spc="-140">
                <a:solidFill>
                  <a:srgbClr val="596069"/>
                </a:solidFill>
              </a:defRPr>
            </a:lvl3pPr>
            <a:lvl4pPr marL="2197805" indent="-864305" defTabSz="364331">
              <a:spcBef>
                <a:spcPts val="4500"/>
              </a:spcBef>
              <a:defRPr sz="7000" spc="-140">
                <a:solidFill>
                  <a:srgbClr val="596069"/>
                </a:solidFill>
              </a:defRPr>
            </a:lvl4pPr>
            <a:lvl5pPr marL="2642305" indent="-864305" defTabSz="364331">
              <a:spcBef>
                <a:spcPts val="4500"/>
              </a:spcBef>
              <a:defRPr sz="7000" spc="-140">
                <a:solidFill>
                  <a:srgbClr val="59606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67" name="Image" descr="Image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3387050" y="379164"/>
            <a:ext cx="609600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Slide Number"/>
          <p:cNvSpPr>
            <a:spLocks noGrp="1"/>
          </p:cNvSpPr>
          <p:nvPr>
            <p:ph type="sldNum" sz="quarter" idx="2"/>
          </p:nvPr>
        </p:nvSpPr>
        <p:spPr>
          <a:xfrm>
            <a:off x="11935767" y="13010554"/>
            <a:ext cx="494607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- Dark" type="title">
  <p:cSld name="Cover - Dark"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3" name="Google Shape;1573;p375" descr="invertoca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9400" y="3810001"/>
            <a:ext cx="6096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375" descr="Shadow-dot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67" y="0"/>
            <a:ext cx="1206501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375" descr="Shadow-dots-l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707600" y="2438400"/>
            <a:ext cx="1676400" cy="112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Google Shape;1576;p375"/>
          <p:cNvSpPr txBox="1">
            <a:spLocks noGrp="1"/>
          </p:cNvSpPr>
          <p:nvPr>
            <p:ph type="title"/>
          </p:nvPr>
        </p:nvSpPr>
        <p:spPr>
          <a:xfrm>
            <a:off x="1543051" y="4743451"/>
            <a:ext cx="18897600" cy="58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9pPr>
          </a:lstStyle>
          <a:p>
            <a:endParaRPr/>
          </a:p>
        </p:txBody>
      </p:sp>
      <p:sp>
        <p:nvSpPr>
          <p:cNvPr id="1577" name="Google Shape;1577;p375"/>
          <p:cNvSpPr txBox="1">
            <a:spLocks noGrp="1"/>
          </p:cNvSpPr>
          <p:nvPr>
            <p:ph type="subTitle" idx="1"/>
          </p:nvPr>
        </p:nvSpPr>
        <p:spPr>
          <a:xfrm>
            <a:off x="2338400" y="3810123"/>
            <a:ext cx="11072800" cy="5840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4000"/>
              </a:spcBef>
              <a:spcAft>
                <a:spcPts val="0"/>
              </a:spcAft>
              <a:buNone/>
              <a:defRPr sz="3200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4000"/>
              </a:spcBef>
              <a:spcAft>
                <a:spcPts val="0"/>
              </a:spcAft>
              <a:buNone/>
              <a:defRPr sz="3200"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4000"/>
              </a:spcBef>
              <a:spcAft>
                <a:spcPts val="0"/>
              </a:spcAft>
              <a:buNone/>
              <a:defRPr sz="3200"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4000"/>
              </a:spcBef>
              <a:spcAft>
                <a:spcPts val="0"/>
              </a:spcAft>
              <a:buNone/>
              <a:defRPr sz="3200"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4000"/>
              </a:spcBef>
              <a:spcAft>
                <a:spcPts val="0"/>
              </a:spcAft>
              <a:buNone/>
              <a:defRPr sz="3200"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4000"/>
              </a:spcBef>
              <a:spcAft>
                <a:spcPts val="0"/>
              </a:spcAft>
              <a:buNone/>
              <a:defRPr sz="3200"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4000"/>
              </a:spcBef>
              <a:spcAft>
                <a:spcPts val="0"/>
              </a:spcAft>
              <a:buNone/>
              <a:defRPr sz="3200"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4000"/>
              </a:spcBef>
              <a:spcAft>
                <a:spcPts val="0"/>
              </a:spcAft>
              <a:buNone/>
              <a:defRPr sz="3200"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4000"/>
              </a:spcBef>
              <a:spcAft>
                <a:spcPts val="0"/>
              </a:spcAft>
              <a:buNone/>
              <a:defRPr sz="32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pic>
        <p:nvPicPr>
          <p:cNvPr id="1578" name="Google Shape;1578;p3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41534" y="975867"/>
            <a:ext cx="5459333" cy="2252267"/>
          </a:xfrm>
          <a:prstGeom prst="rect">
            <a:avLst/>
          </a:prstGeom>
          <a:noFill/>
          <a:ln>
            <a:noFill/>
          </a:ln>
        </p:spPr>
      </p:pic>
      <p:sp>
        <p:nvSpPr>
          <p:cNvPr id="1579" name="Google Shape;1579;p375" descr="Place your username here." title="@username"/>
          <p:cNvSpPr txBox="1">
            <a:spLocks noGrp="1"/>
          </p:cNvSpPr>
          <p:nvPr>
            <p:ph type="body" idx="2"/>
          </p:nvPr>
        </p:nvSpPr>
        <p:spPr>
          <a:xfrm>
            <a:off x="1560600" y="12289536"/>
            <a:ext cx="19576800" cy="5856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marL="1219215" lvl="0" indent="-778943" rtl="0">
              <a:spcBef>
                <a:spcPts val="4000"/>
              </a:spcBef>
              <a:spcAft>
                <a:spcPts val="0"/>
              </a:spcAft>
              <a:buSzPts val="1000"/>
              <a:buFont typeface="Roboto Mono"/>
              <a:buChar char="•"/>
              <a:defRPr sz="2667">
                <a:latin typeface="Roboto Mono"/>
                <a:ea typeface="Roboto Mono"/>
                <a:cs typeface="Roboto Mono"/>
                <a:sym typeface="Roboto Mono"/>
              </a:defRPr>
            </a:lvl1pPr>
            <a:lvl2pPr marL="2438430" lvl="1" indent="-778943" rtl="0">
              <a:spcBef>
                <a:spcPts val="4000"/>
              </a:spcBef>
              <a:spcAft>
                <a:spcPts val="0"/>
              </a:spcAft>
              <a:buSzPts val="1000"/>
              <a:buFont typeface="Roboto Mono"/>
              <a:buChar char="-"/>
              <a:defRPr sz="2667">
                <a:latin typeface="Roboto Mono"/>
                <a:ea typeface="Roboto Mono"/>
                <a:cs typeface="Roboto Mono"/>
                <a:sym typeface="Roboto Mono"/>
              </a:defRPr>
            </a:lvl2pPr>
            <a:lvl3pPr marL="3657646" lvl="2" indent="-778943" rtl="0">
              <a:spcBef>
                <a:spcPts val="4000"/>
              </a:spcBef>
              <a:spcAft>
                <a:spcPts val="0"/>
              </a:spcAft>
              <a:buSzPts val="1000"/>
              <a:buFont typeface="Roboto Mono"/>
              <a:buChar char="-"/>
              <a:defRPr sz="2667">
                <a:latin typeface="Roboto Mono"/>
                <a:ea typeface="Roboto Mono"/>
                <a:cs typeface="Roboto Mono"/>
                <a:sym typeface="Roboto Mono"/>
              </a:defRPr>
            </a:lvl3pPr>
            <a:lvl4pPr marL="4876861" lvl="3" indent="-778943" rtl="0">
              <a:spcBef>
                <a:spcPts val="4000"/>
              </a:spcBef>
              <a:spcAft>
                <a:spcPts val="0"/>
              </a:spcAft>
              <a:buSzPts val="1000"/>
              <a:buFont typeface="Roboto Mono"/>
              <a:buChar char="-"/>
              <a:defRPr sz="2667">
                <a:latin typeface="Roboto Mono"/>
                <a:ea typeface="Roboto Mono"/>
                <a:cs typeface="Roboto Mono"/>
                <a:sym typeface="Roboto Mono"/>
              </a:defRPr>
            </a:lvl4pPr>
            <a:lvl5pPr marL="6096076" lvl="4" indent="-778943" rtl="0">
              <a:spcBef>
                <a:spcPts val="4000"/>
              </a:spcBef>
              <a:spcAft>
                <a:spcPts val="0"/>
              </a:spcAft>
              <a:buSzPts val="1000"/>
              <a:buFont typeface="Roboto Mono"/>
              <a:buChar char="-"/>
              <a:defRPr sz="2667">
                <a:latin typeface="Roboto Mono"/>
                <a:ea typeface="Roboto Mono"/>
                <a:cs typeface="Roboto Mono"/>
                <a:sym typeface="Roboto Mono"/>
              </a:defRPr>
            </a:lvl5pPr>
            <a:lvl6pPr marL="7315291" lvl="5" indent="-778943" rtl="0">
              <a:spcBef>
                <a:spcPts val="4000"/>
              </a:spcBef>
              <a:spcAft>
                <a:spcPts val="0"/>
              </a:spcAft>
              <a:buSzPts val="1000"/>
              <a:buFont typeface="Roboto Mono"/>
              <a:buChar char="-"/>
              <a:defRPr sz="2667">
                <a:latin typeface="Roboto Mono"/>
                <a:ea typeface="Roboto Mono"/>
                <a:cs typeface="Roboto Mono"/>
                <a:sym typeface="Roboto Mono"/>
              </a:defRPr>
            </a:lvl6pPr>
            <a:lvl7pPr marL="8534507" lvl="6" indent="-778943" rtl="0">
              <a:spcBef>
                <a:spcPts val="4000"/>
              </a:spcBef>
              <a:spcAft>
                <a:spcPts val="0"/>
              </a:spcAft>
              <a:buSzPts val="1000"/>
              <a:buFont typeface="Roboto Mono"/>
              <a:buChar char="-"/>
              <a:defRPr sz="2667">
                <a:latin typeface="Roboto Mono"/>
                <a:ea typeface="Roboto Mono"/>
                <a:cs typeface="Roboto Mono"/>
                <a:sym typeface="Roboto Mono"/>
              </a:defRPr>
            </a:lvl7pPr>
            <a:lvl8pPr marL="9753722" lvl="7" indent="-778943" rtl="0">
              <a:spcBef>
                <a:spcPts val="4000"/>
              </a:spcBef>
              <a:spcAft>
                <a:spcPts val="0"/>
              </a:spcAft>
              <a:buSzPts val="1000"/>
              <a:buFont typeface="Roboto Mono"/>
              <a:buChar char="-"/>
              <a:defRPr sz="2667">
                <a:latin typeface="Roboto Mono"/>
                <a:ea typeface="Roboto Mono"/>
                <a:cs typeface="Roboto Mono"/>
                <a:sym typeface="Roboto Mono"/>
              </a:defRPr>
            </a:lvl8pPr>
            <a:lvl9pPr marL="10972937" lvl="8" indent="-778943" rtl="0">
              <a:spcBef>
                <a:spcPts val="4000"/>
              </a:spcBef>
              <a:spcAft>
                <a:spcPts val="0"/>
              </a:spcAft>
              <a:buSzPts val="1000"/>
              <a:buFont typeface="Roboto Mono"/>
              <a:buChar char="-"/>
              <a:defRPr sz="2667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81058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d Slide">
  <p:cSld name="End Slide"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1" name="Google Shape;1581;p376"/>
          <p:cNvPicPr preferRelativeResize="0"/>
          <p:nvPr/>
        </p:nvPicPr>
        <p:blipFill rotWithShape="1">
          <a:blip r:embed="rId2">
            <a:alphaModFix/>
          </a:blip>
          <a:srcRect l="-5407" t="-3798" r="-5396" b="-3809"/>
          <a:stretch/>
        </p:blipFill>
        <p:spPr>
          <a:xfrm>
            <a:off x="11643360" y="3810001"/>
            <a:ext cx="1097280" cy="1051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376" descr="Shadow-dot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 flipH="1">
            <a:off x="6254734" y="-6254733"/>
            <a:ext cx="1206501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3" name="Google Shape;1583;p376" descr="Shadow-dots-lg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707600" y="2438400"/>
            <a:ext cx="1676400" cy="1127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4" name="Google Shape;1584;p376"/>
          <p:cNvSpPr txBox="1">
            <a:spLocks noGrp="1"/>
          </p:cNvSpPr>
          <p:nvPr>
            <p:ph type="subTitle" idx="1"/>
          </p:nvPr>
        </p:nvSpPr>
        <p:spPr>
          <a:xfrm>
            <a:off x="6655600" y="7049723"/>
            <a:ext cx="11072800" cy="5840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spcBef>
                <a:spcPts val="4000"/>
              </a:spcBef>
              <a:spcAft>
                <a:spcPts val="0"/>
              </a:spcAft>
              <a:buNone/>
              <a:defRPr sz="32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4000"/>
              </a:spcBef>
              <a:spcAft>
                <a:spcPts val="0"/>
              </a:spcAft>
              <a:buNone/>
              <a:defRPr sz="320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ctr" rtl="0">
              <a:spcBef>
                <a:spcPts val="4000"/>
              </a:spcBef>
              <a:spcAft>
                <a:spcPts val="0"/>
              </a:spcAft>
              <a:buNone/>
              <a:defRPr sz="320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ctr" rtl="0">
              <a:spcBef>
                <a:spcPts val="4000"/>
              </a:spcBef>
              <a:spcAft>
                <a:spcPts val="0"/>
              </a:spcAft>
              <a:buNone/>
              <a:defRPr sz="320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ctr" rtl="0">
              <a:spcBef>
                <a:spcPts val="4000"/>
              </a:spcBef>
              <a:spcAft>
                <a:spcPts val="0"/>
              </a:spcAft>
              <a:buNone/>
              <a:defRPr sz="320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ctr" rtl="0">
              <a:spcBef>
                <a:spcPts val="4000"/>
              </a:spcBef>
              <a:spcAft>
                <a:spcPts val="0"/>
              </a:spcAft>
              <a:buNone/>
              <a:defRPr sz="320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ctr" rtl="0">
              <a:spcBef>
                <a:spcPts val="4000"/>
              </a:spcBef>
              <a:spcAft>
                <a:spcPts val="0"/>
              </a:spcAft>
              <a:buNone/>
              <a:defRPr sz="320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ctr" rtl="0">
              <a:spcBef>
                <a:spcPts val="4000"/>
              </a:spcBef>
              <a:spcAft>
                <a:spcPts val="0"/>
              </a:spcAft>
              <a:buNone/>
              <a:defRPr sz="320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ctr" rtl="0">
              <a:spcBef>
                <a:spcPts val="4000"/>
              </a:spcBef>
              <a:spcAft>
                <a:spcPts val="0"/>
              </a:spcAft>
              <a:buNone/>
              <a:defRPr sz="32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pic>
        <p:nvPicPr>
          <p:cNvPr id="1585" name="Google Shape;1585;p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800" y="10527133"/>
            <a:ext cx="5459333" cy="2252267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376"/>
          <p:cNvSpPr txBox="1"/>
          <p:nvPr/>
        </p:nvSpPr>
        <p:spPr>
          <a:xfrm>
            <a:off x="4045200" y="5572667"/>
            <a:ext cx="16293600" cy="19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Questions? Concerns? Comments?</a:t>
            </a:r>
            <a:endParaRPr sz="6400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3457533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- Light">
  <p:cSld name="Cover - Light">
    <p:bg>
      <p:bgPr>
        <a:solidFill>
          <a:srgbClr val="005CC5"/>
        </a:solidFill>
        <a:effectLst/>
      </p:bgPr>
    </p:bg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Google Shape;1588;p3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9400" y="3810001"/>
            <a:ext cx="609600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377"/>
          <p:cNvSpPr txBox="1">
            <a:spLocks noGrp="1"/>
          </p:cNvSpPr>
          <p:nvPr>
            <p:ph type="title"/>
          </p:nvPr>
        </p:nvSpPr>
        <p:spPr>
          <a:xfrm>
            <a:off x="1543051" y="4743451"/>
            <a:ext cx="18897600" cy="58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0" name="Google Shape;1590;p377"/>
          <p:cNvSpPr txBox="1">
            <a:spLocks noGrp="1"/>
          </p:cNvSpPr>
          <p:nvPr>
            <p:ph type="subTitle" idx="1"/>
          </p:nvPr>
        </p:nvSpPr>
        <p:spPr>
          <a:xfrm>
            <a:off x="2338400" y="3810123"/>
            <a:ext cx="11072800" cy="5840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lvl="0" rtl="0">
              <a:spcBef>
                <a:spcPts val="4000"/>
              </a:spcBef>
              <a:spcAft>
                <a:spcPts val="0"/>
              </a:spcAft>
              <a:buNone/>
              <a:defRPr sz="3200">
                <a:solidFill>
                  <a:srgbClr val="C8E1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4000"/>
              </a:spcBef>
              <a:spcAft>
                <a:spcPts val="0"/>
              </a:spcAft>
              <a:buNone/>
              <a:defRPr sz="3200">
                <a:solidFill>
                  <a:srgbClr val="C8E1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spcBef>
                <a:spcPts val="4000"/>
              </a:spcBef>
              <a:spcAft>
                <a:spcPts val="0"/>
              </a:spcAft>
              <a:buNone/>
              <a:defRPr sz="3200">
                <a:solidFill>
                  <a:srgbClr val="C8E1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spcBef>
                <a:spcPts val="4000"/>
              </a:spcBef>
              <a:spcAft>
                <a:spcPts val="0"/>
              </a:spcAft>
              <a:buNone/>
              <a:defRPr sz="3200">
                <a:solidFill>
                  <a:srgbClr val="C8E1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spcBef>
                <a:spcPts val="4000"/>
              </a:spcBef>
              <a:spcAft>
                <a:spcPts val="0"/>
              </a:spcAft>
              <a:buNone/>
              <a:defRPr sz="3200">
                <a:solidFill>
                  <a:srgbClr val="C8E1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spcBef>
                <a:spcPts val="4000"/>
              </a:spcBef>
              <a:spcAft>
                <a:spcPts val="0"/>
              </a:spcAft>
              <a:buNone/>
              <a:defRPr sz="3200">
                <a:solidFill>
                  <a:srgbClr val="C8E1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spcBef>
                <a:spcPts val="4000"/>
              </a:spcBef>
              <a:spcAft>
                <a:spcPts val="0"/>
              </a:spcAft>
              <a:buNone/>
              <a:defRPr sz="3200">
                <a:solidFill>
                  <a:srgbClr val="C8E1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spcBef>
                <a:spcPts val="4000"/>
              </a:spcBef>
              <a:spcAft>
                <a:spcPts val="0"/>
              </a:spcAft>
              <a:buNone/>
              <a:defRPr sz="3200">
                <a:solidFill>
                  <a:srgbClr val="C8E1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spcBef>
                <a:spcPts val="4000"/>
              </a:spcBef>
              <a:spcAft>
                <a:spcPts val="0"/>
              </a:spcAft>
              <a:buNone/>
              <a:defRPr sz="3200">
                <a:solidFill>
                  <a:srgbClr val="C8E1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591" name="Google Shape;1591;p377" descr="Place your username here." title="@username"/>
          <p:cNvSpPr txBox="1">
            <a:spLocks noGrp="1"/>
          </p:cNvSpPr>
          <p:nvPr>
            <p:ph type="body" idx="2"/>
          </p:nvPr>
        </p:nvSpPr>
        <p:spPr>
          <a:xfrm>
            <a:off x="1560600" y="12289536"/>
            <a:ext cx="19576800" cy="585600"/>
          </a:xfrm>
          <a:prstGeom prst="rect">
            <a:avLst/>
          </a:prstGeom>
        </p:spPr>
        <p:txBody>
          <a:bodyPr spcFirstLastPara="1" wrap="square" lIns="19050" tIns="19050" rIns="19050" bIns="19050" anchor="b" anchorCtr="0">
            <a:noAutofit/>
          </a:bodyPr>
          <a:lstStyle>
            <a:lvl1pPr marL="1219215" lvl="0" indent="-778943" rtl="0">
              <a:spcBef>
                <a:spcPts val="4000"/>
              </a:spcBef>
              <a:spcAft>
                <a:spcPts val="0"/>
              </a:spcAft>
              <a:buClr>
                <a:srgbClr val="C8E1FF"/>
              </a:buClr>
              <a:buSzPts val="1000"/>
              <a:buFont typeface="Roboto Mono"/>
              <a:buChar char="•"/>
              <a:defRPr sz="2667">
                <a:solidFill>
                  <a:srgbClr val="C8E1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2438430" lvl="1" indent="-778943" rtl="0">
              <a:spcBef>
                <a:spcPts val="4000"/>
              </a:spcBef>
              <a:spcAft>
                <a:spcPts val="0"/>
              </a:spcAft>
              <a:buClr>
                <a:srgbClr val="C8E1FF"/>
              </a:buClr>
              <a:buSzPts val="1000"/>
              <a:buFont typeface="Roboto Mono"/>
              <a:buChar char="-"/>
              <a:defRPr sz="2667">
                <a:solidFill>
                  <a:srgbClr val="C8E1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3657646" lvl="2" indent="-778943" rtl="0">
              <a:spcBef>
                <a:spcPts val="4000"/>
              </a:spcBef>
              <a:spcAft>
                <a:spcPts val="0"/>
              </a:spcAft>
              <a:buClr>
                <a:srgbClr val="C8E1FF"/>
              </a:buClr>
              <a:buSzPts val="1000"/>
              <a:buFont typeface="Roboto Mono"/>
              <a:buChar char="-"/>
              <a:defRPr sz="2667">
                <a:solidFill>
                  <a:srgbClr val="C8E1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4876861" lvl="3" indent="-778943" rtl="0">
              <a:spcBef>
                <a:spcPts val="4000"/>
              </a:spcBef>
              <a:spcAft>
                <a:spcPts val="0"/>
              </a:spcAft>
              <a:buClr>
                <a:srgbClr val="C8E1FF"/>
              </a:buClr>
              <a:buSzPts val="1000"/>
              <a:buFont typeface="Roboto Mono"/>
              <a:buChar char="-"/>
              <a:defRPr sz="2667">
                <a:solidFill>
                  <a:srgbClr val="C8E1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6096076" lvl="4" indent="-778943" rtl="0">
              <a:spcBef>
                <a:spcPts val="4000"/>
              </a:spcBef>
              <a:spcAft>
                <a:spcPts val="0"/>
              </a:spcAft>
              <a:buClr>
                <a:srgbClr val="C8E1FF"/>
              </a:buClr>
              <a:buSzPts val="1000"/>
              <a:buFont typeface="Roboto Mono"/>
              <a:buChar char="-"/>
              <a:defRPr sz="2667">
                <a:solidFill>
                  <a:srgbClr val="C8E1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7315291" lvl="5" indent="-778943" rtl="0">
              <a:spcBef>
                <a:spcPts val="4000"/>
              </a:spcBef>
              <a:spcAft>
                <a:spcPts val="0"/>
              </a:spcAft>
              <a:buClr>
                <a:srgbClr val="C8E1FF"/>
              </a:buClr>
              <a:buSzPts val="1000"/>
              <a:buFont typeface="Roboto Mono"/>
              <a:buChar char="-"/>
              <a:defRPr sz="2667">
                <a:solidFill>
                  <a:srgbClr val="C8E1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8534507" lvl="6" indent="-778943" rtl="0">
              <a:spcBef>
                <a:spcPts val="4000"/>
              </a:spcBef>
              <a:spcAft>
                <a:spcPts val="0"/>
              </a:spcAft>
              <a:buClr>
                <a:srgbClr val="C8E1FF"/>
              </a:buClr>
              <a:buSzPts val="1000"/>
              <a:buFont typeface="Roboto Mono"/>
              <a:buChar char="-"/>
              <a:defRPr sz="2667">
                <a:solidFill>
                  <a:srgbClr val="C8E1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9753722" lvl="7" indent="-778943" rtl="0">
              <a:spcBef>
                <a:spcPts val="4000"/>
              </a:spcBef>
              <a:spcAft>
                <a:spcPts val="0"/>
              </a:spcAft>
              <a:buClr>
                <a:srgbClr val="C8E1FF"/>
              </a:buClr>
              <a:buSzPts val="1000"/>
              <a:buFont typeface="Roboto Mono"/>
              <a:buChar char="-"/>
              <a:defRPr sz="2667">
                <a:solidFill>
                  <a:srgbClr val="C8E1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10972937" lvl="8" indent="-778943" rtl="0">
              <a:spcBef>
                <a:spcPts val="4000"/>
              </a:spcBef>
              <a:spcAft>
                <a:spcPts val="0"/>
              </a:spcAft>
              <a:buClr>
                <a:srgbClr val="C8E1FF"/>
              </a:buClr>
              <a:buSzPts val="1000"/>
              <a:buFont typeface="Roboto Mono"/>
              <a:buChar char="-"/>
              <a:defRPr sz="2667">
                <a:solidFill>
                  <a:srgbClr val="C8E1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103813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Long">
  <p:cSld name="Quote - Long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78"/>
          <p:cNvSpPr txBox="1">
            <a:spLocks noGrp="1"/>
          </p:cNvSpPr>
          <p:nvPr>
            <p:ph type="body" idx="1"/>
          </p:nvPr>
        </p:nvSpPr>
        <p:spPr>
          <a:xfrm>
            <a:off x="1219200" y="1219200"/>
            <a:ext cx="21945600" cy="61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219215" lvl="0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8000" b="1"/>
            </a:lvl1pPr>
            <a:lvl2pPr marL="2438430" lvl="1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8000" b="1"/>
            </a:lvl2pPr>
            <a:lvl3pPr marL="3657646" lvl="2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8000" b="1"/>
            </a:lvl3pPr>
            <a:lvl4pPr marL="4876861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8000" b="1"/>
            </a:lvl4pPr>
            <a:lvl5pPr marL="6096076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8000" b="1"/>
            </a:lvl5pPr>
            <a:lvl6pPr marL="7315291" lvl="5" indent="-111761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  <a:defRPr sz="8000"/>
            </a:lvl6pPr>
            <a:lvl7pPr marL="8534507" lvl="6" indent="-111761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  <a:defRPr sz="8000"/>
            </a:lvl7pPr>
            <a:lvl8pPr marL="9753722" lvl="7" indent="-111761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  <a:defRPr sz="8000"/>
            </a:lvl8pPr>
            <a:lvl9pPr marL="10972937" lvl="8" indent="-111761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  <a:defRPr sz="8000"/>
            </a:lvl9pPr>
          </a:lstStyle>
          <a:p>
            <a:endParaRPr/>
          </a:p>
        </p:txBody>
      </p:sp>
      <p:sp>
        <p:nvSpPr>
          <p:cNvPr id="1594" name="Google Shape;1594;p378"/>
          <p:cNvSpPr txBox="1">
            <a:spLocks noGrp="1"/>
          </p:cNvSpPr>
          <p:nvPr>
            <p:ph type="title"/>
          </p:nvPr>
        </p:nvSpPr>
        <p:spPr>
          <a:xfrm>
            <a:off x="1219200" y="9753600"/>
            <a:ext cx="21945600" cy="6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400"/>
              <a:buFont typeface="Roboto Mono"/>
              <a:buNone/>
              <a:defRPr sz="3733" b="0">
                <a:solidFill>
                  <a:srgbClr val="D1D5D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Mono"/>
              <a:buNone/>
              <a:defRPr sz="3733" b="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Mono"/>
              <a:buNone/>
              <a:defRPr sz="3733" b="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Mono"/>
              <a:buNone/>
              <a:defRPr sz="3733" b="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Mono"/>
              <a:buNone/>
              <a:defRPr sz="3733" b="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Mono"/>
              <a:buNone/>
              <a:defRPr sz="3733" b="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Mono"/>
              <a:buNone/>
              <a:defRPr sz="3733" b="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Mono"/>
              <a:buNone/>
              <a:defRPr sz="3733" b="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Mono"/>
              <a:buNone/>
              <a:defRPr sz="3733" b="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30247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- Short">
  <p:cSld name="Quote - Short"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p379"/>
          <p:cNvSpPr txBox="1">
            <a:spLocks noGrp="1"/>
          </p:cNvSpPr>
          <p:nvPr>
            <p:ph type="body" idx="1"/>
          </p:nvPr>
        </p:nvSpPr>
        <p:spPr>
          <a:xfrm>
            <a:off x="1219200" y="1219200"/>
            <a:ext cx="21234400" cy="61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219215" lvl="0" indent="-6096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8000" b="1"/>
            </a:lvl1pPr>
            <a:lvl2pPr marL="2438430" lvl="1" indent="-6096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8000" b="1"/>
            </a:lvl2pPr>
            <a:lvl3pPr marL="3657646" lvl="2" indent="-6096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8000" b="1"/>
            </a:lvl3pPr>
            <a:lvl4pPr marL="4876861" lvl="3" indent="-6096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8000" b="1"/>
            </a:lvl4pPr>
            <a:lvl5pPr marL="6096076" lvl="4" indent="-6096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8000" b="1"/>
            </a:lvl5pPr>
            <a:lvl6pPr marL="7315291" lvl="5" indent="-111761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  <a:defRPr sz="8000"/>
            </a:lvl6pPr>
            <a:lvl7pPr marL="8534507" lvl="6" indent="-111761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  <a:defRPr sz="8000"/>
            </a:lvl7pPr>
            <a:lvl8pPr marL="9753722" lvl="7" indent="-111761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  <a:defRPr sz="8000"/>
            </a:lvl8pPr>
            <a:lvl9pPr marL="10972937" lvl="8" indent="-111761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3000"/>
              <a:buChar char="-"/>
              <a:defRPr sz="8000"/>
            </a:lvl9pPr>
          </a:lstStyle>
          <a:p>
            <a:endParaRPr/>
          </a:p>
        </p:txBody>
      </p:sp>
      <p:sp>
        <p:nvSpPr>
          <p:cNvPr id="1597" name="Google Shape;1597;p379"/>
          <p:cNvSpPr txBox="1">
            <a:spLocks noGrp="1"/>
          </p:cNvSpPr>
          <p:nvPr>
            <p:ph type="title"/>
          </p:nvPr>
        </p:nvSpPr>
        <p:spPr>
          <a:xfrm>
            <a:off x="1219200" y="9753600"/>
            <a:ext cx="21956000" cy="6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400"/>
              <a:buFont typeface="Roboto Mono"/>
              <a:buNone/>
              <a:defRPr sz="3733" b="0">
                <a:solidFill>
                  <a:srgbClr val="D1D5DA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Mono"/>
              <a:buNone/>
              <a:defRPr sz="3733" b="0">
                <a:latin typeface="Roboto Mono"/>
                <a:ea typeface="Roboto Mono"/>
                <a:cs typeface="Roboto Mono"/>
                <a:sym typeface="Roboto Mon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Mono"/>
              <a:buNone/>
              <a:defRPr sz="3733" b="0">
                <a:latin typeface="Roboto Mono"/>
                <a:ea typeface="Roboto Mono"/>
                <a:cs typeface="Roboto Mono"/>
                <a:sym typeface="Roboto Mon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Mono"/>
              <a:buNone/>
              <a:defRPr sz="3733" b="0">
                <a:latin typeface="Roboto Mono"/>
                <a:ea typeface="Roboto Mono"/>
                <a:cs typeface="Roboto Mono"/>
                <a:sym typeface="Roboto Mon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Mono"/>
              <a:buNone/>
              <a:defRPr sz="3733" b="0">
                <a:latin typeface="Roboto Mono"/>
                <a:ea typeface="Roboto Mono"/>
                <a:cs typeface="Roboto Mono"/>
                <a:sym typeface="Roboto Mon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Mono"/>
              <a:buNone/>
              <a:defRPr sz="3733" b="0">
                <a:latin typeface="Roboto Mono"/>
                <a:ea typeface="Roboto Mono"/>
                <a:cs typeface="Roboto Mono"/>
                <a:sym typeface="Roboto Mon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Mono"/>
              <a:buNone/>
              <a:defRPr sz="3733" b="0">
                <a:latin typeface="Roboto Mono"/>
                <a:ea typeface="Roboto Mono"/>
                <a:cs typeface="Roboto Mono"/>
                <a:sym typeface="Roboto Mon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Mono"/>
              <a:buNone/>
              <a:defRPr sz="3733" b="0">
                <a:latin typeface="Roboto Mono"/>
                <a:ea typeface="Roboto Mono"/>
                <a:cs typeface="Roboto Mono"/>
                <a:sym typeface="Roboto Mon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Mono"/>
              <a:buNone/>
              <a:defRPr sz="3733" b="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146117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eaction - Hooray">
  <p:cSld name="Reaction - Hooray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80"/>
          <p:cNvSpPr txBox="1">
            <a:spLocks noGrp="1"/>
          </p:cNvSpPr>
          <p:nvPr>
            <p:ph type="title"/>
          </p:nvPr>
        </p:nvSpPr>
        <p:spPr>
          <a:xfrm>
            <a:off x="1219200" y="4567000"/>
            <a:ext cx="21945600" cy="2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9pPr>
          </a:lstStyle>
          <a:p>
            <a:endParaRPr/>
          </a:p>
        </p:txBody>
      </p:sp>
      <p:sp>
        <p:nvSpPr>
          <p:cNvPr id="1600" name="Google Shape;1600;p380"/>
          <p:cNvSpPr txBox="1">
            <a:spLocks noGrp="1"/>
          </p:cNvSpPr>
          <p:nvPr>
            <p:ph type="body" idx="1"/>
          </p:nvPr>
        </p:nvSpPr>
        <p:spPr>
          <a:xfrm>
            <a:off x="1778000" y="6985000"/>
            <a:ext cx="20828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219215" lvl="0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2438430" lvl="1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3657646" lvl="2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4876861" lvl="3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6096076" lvl="4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7315291" lvl="5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8534507" lvl="6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9753722" lvl="7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10972937" lvl="8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pic>
        <p:nvPicPr>
          <p:cNvPr id="1601" name="Google Shape;1601;p3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190168" y="1332467"/>
            <a:ext cx="1990933" cy="1990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545279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eaction - Confused">
  <p:cSld name="Reaction - Confused"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381"/>
          <p:cNvSpPr txBox="1">
            <a:spLocks noGrp="1"/>
          </p:cNvSpPr>
          <p:nvPr>
            <p:ph type="body" idx="1"/>
          </p:nvPr>
        </p:nvSpPr>
        <p:spPr>
          <a:xfrm>
            <a:off x="1778000" y="6985000"/>
            <a:ext cx="20828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219215" lvl="0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2438430" lvl="1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3657646" lvl="2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4876861" lvl="3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6096076" lvl="4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7315291" lvl="5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8534507" lvl="6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9753722" lvl="7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10972937" lvl="8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pic>
        <p:nvPicPr>
          <p:cNvPr id="1604" name="Google Shape;1604;p3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90168" y="1332467"/>
            <a:ext cx="1990933" cy="1990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p381"/>
          <p:cNvSpPr txBox="1">
            <a:spLocks noGrp="1"/>
          </p:cNvSpPr>
          <p:nvPr>
            <p:ph type="title"/>
          </p:nvPr>
        </p:nvSpPr>
        <p:spPr>
          <a:xfrm>
            <a:off x="1219200" y="4567000"/>
            <a:ext cx="21945600" cy="2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10320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eaction - Laugh">
  <p:cSld name="Reaction - Laugh"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382"/>
          <p:cNvSpPr txBox="1">
            <a:spLocks noGrp="1"/>
          </p:cNvSpPr>
          <p:nvPr>
            <p:ph type="body" idx="1"/>
          </p:nvPr>
        </p:nvSpPr>
        <p:spPr>
          <a:xfrm>
            <a:off x="1778000" y="6985000"/>
            <a:ext cx="20828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219215" lvl="0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2438430" lvl="1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3657646" lvl="2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4876861" lvl="3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6096076" lvl="4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7315291" lvl="5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8534507" lvl="6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9753722" lvl="7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10972937" lvl="8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pic>
        <p:nvPicPr>
          <p:cNvPr id="1608" name="Google Shape;1608;p3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90168" y="1332467"/>
            <a:ext cx="1990933" cy="1990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09" name="Google Shape;1609;p382"/>
          <p:cNvSpPr txBox="1">
            <a:spLocks noGrp="1"/>
          </p:cNvSpPr>
          <p:nvPr>
            <p:ph type="title"/>
          </p:nvPr>
        </p:nvSpPr>
        <p:spPr>
          <a:xfrm>
            <a:off x="1219200" y="4567000"/>
            <a:ext cx="21945600" cy="2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576700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eaction - Heart">
  <p:cSld name="Reaction - Heart"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383"/>
          <p:cNvSpPr txBox="1">
            <a:spLocks noGrp="1"/>
          </p:cNvSpPr>
          <p:nvPr>
            <p:ph type="body" idx="1"/>
          </p:nvPr>
        </p:nvSpPr>
        <p:spPr>
          <a:xfrm>
            <a:off x="1778000" y="6985000"/>
            <a:ext cx="20828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219215" lvl="0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2438430" lvl="1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3657646" lvl="2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4876861" lvl="3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6096076" lvl="4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7315291" lvl="5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8534507" lvl="6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9753722" lvl="7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10972937" lvl="8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pic>
        <p:nvPicPr>
          <p:cNvPr id="1612" name="Google Shape;1612;p3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90168" y="1332467"/>
            <a:ext cx="1990933" cy="1990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p383"/>
          <p:cNvSpPr txBox="1">
            <a:spLocks noGrp="1"/>
          </p:cNvSpPr>
          <p:nvPr>
            <p:ph type="title"/>
          </p:nvPr>
        </p:nvSpPr>
        <p:spPr>
          <a:xfrm>
            <a:off x="1219200" y="4567000"/>
            <a:ext cx="21945600" cy="2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0311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2428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1778000" y="2160736"/>
            <a:ext cx="20828000" cy="939452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80000"/>
              </a:lnSpc>
              <a:defRPr sz="22000" spc="-66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eaction - Thumbs Down">
  <p:cSld name="Reaction - Thumbs Down"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384"/>
          <p:cNvSpPr txBox="1">
            <a:spLocks noGrp="1"/>
          </p:cNvSpPr>
          <p:nvPr>
            <p:ph type="body" idx="1"/>
          </p:nvPr>
        </p:nvSpPr>
        <p:spPr>
          <a:xfrm>
            <a:off x="1778000" y="6985000"/>
            <a:ext cx="20828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219215" lvl="0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2438430" lvl="1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3657646" lvl="2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4876861" lvl="3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6096076" lvl="4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7315291" lvl="5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8534507" lvl="6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9753722" lvl="7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10972937" lvl="8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pic>
        <p:nvPicPr>
          <p:cNvPr id="1616" name="Google Shape;1616;p3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90168" y="1332467"/>
            <a:ext cx="1990933" cy="1990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17" name="Google Shape;1617;p384"/>
          <p:cNvSpPr txBox="1">
            <a:spLocks noGrp="1"/>
          </p:cNvSpPr>
          <p:nvPr>
            <p:ph type="title"/>
          </p:nvPr>
        </p:nvSpPr>
        <p:spPr>
          <a:xfrm>
            <a:off x="1219200" y="4567000"/>
            <a:ext cx="21945600" cy="2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94947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eaction - Thumbs up">
  <p:cSld name="Reaction - Thumbs up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85"/>
          <p:cNvSpPr txBox="1">
            <a:spLocks noGrp="1"/>
          </p:cNvSpPr>
          <p:nvPr>
            <p:ph type="body" idx="1"/>
          </p:nvPr>
        </p:nvSpPr>
        <p:spPr>
          <a:xfrm>
            <a:off x="1778000" y="6985000"/>
            <a:ext cx="20828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219215" lvl="0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2438430" lvl="1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3657646" lvl="2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4876861" lvl="3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6096076" lvl="4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7315291" lvl="5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8534507" lvl="6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9753722" lvl="7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10972937" lvl="8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pic>
        <p:nvPicPr>
          <p:cNvPr id="1620" name="Google Shape;1620;p3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90168" y="1332467"/>
            <a:ext cx="1990933" cy="1990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385"/>
          <p:cNvSpPr txBox="1">
            <a:spLocks noGrp="1"/>
          </p:cNvSpPr>
          <p:nvPr>
            <p:ph type="title"/>
          </p:nvPr>
        </p:nvSpPr>
        <p:spPr>
          <a:xfrm>
            <a:off x="1219200" y="4567000"/>
            <a:ext cx="21945600" cy="2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743735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eaction - Rocket">
  <p:cSld name="Reaction - Rocket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386"/>
          <p:cNvSpPr txBox="1">
            <a:spLocks noGrp="1"/>
          </p:cNvSpPr>
          <p:nvPr>
            <p:ph type="body" idx="1"/>
          </p:nvPr>
        </p:nvSpPr>
        <p:spPr>
          <a:xfrm>
            <a:off x="1778000" y="6985000"/>
            <a:ext cx="20828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219215" lvl="0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2438430" lvl="1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3657646" lvl="2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4876861" lvl="3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6096076" lvl="4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7315291" lvl="5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8534507" lvl="6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9753722" lvl="7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10972937" lvl="8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pic>
        <p:nvPicPr>
          <p:cNvPr id="1624" name="Google Shape;1624;p3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90168" y="1332467"/>
            <a:ext cx="1990933" cy="1990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25" name="Google Shape;1625;p386"/>
          <p:cNvSpPr txBox="1">
            <a:spLocks noGrp="1"/>
          </p:cNvSpPr>
          <p:nvPr>
            <p:ph type="title"/>
          </p:nvPr>
        </p:nvSpPr>
        <p:spPr>
          <a:xfrm>
            <a:off x="1219200" y="4567000"/>
            <a:ext cx="21945600" cy="2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97792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eaction - Eyes">
  <p:cSld name="Reaction - Eyes"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387"/>
          <p:cNvSpPr txBox="1">
            <a:spLocks noGrp="1"/>
          </p:cNvSpPr>
          <p:nvPr>
            <p:ph type="body" idx="1"/>
          </p:nvPr>
        </p:nvSpPr>
        <p:spPr>
          <a:xfrm>
            <a:off x="1778000" y="6985000"/>
            <a:ext cx="20828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219215" lvl="0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2438430" lvl="1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3657646" lvl="2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4876861" lvl="3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6096076" lvl="4" indent="-609608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 Light"/>
              <a:buNone/>
              <a:defRPr sz="4800">
                <a:solidFill>
                  <a:srgbClr val="D1D5DA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7315291" lvl="5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8534507" lvl="6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9753722" lvl="7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10972937" lvl="8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-"/>
              <a:defRPr sz="48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pic>
        <p:nvPicPr>
          <p:cNvPr id="1628" name="Google Shape;1628;p3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90168" y="1332467"/>
            <a:ext cx="1990933" cy="1990933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387"/>
          <p:cNvSpPr txBox="1">
            <a:spLocks noGrp="1"/>
          </p:cNvSpPr>
          <p:nvPr>
            <p:ph type="title"/>
          </p:nvPr>
        </p:nvSpPr>
        <p:spPr>
          <a:xfrm>
            <a:off x="1219200" y="4567000"/>
            <a:ext cx="21945600" cy="2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52563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Body">
  <p:cSld name="Title + Body">
    <p:spTree>
      <p:nvGrpSpPr>
        <p:cNvPr id="1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p388"/>
          <p:cNvSpPr txBox="1">
            <a:spLocks noGrp="1"/>
          </p:cNvSpPr>
          <p:nvPr>
            <p:ph type="body" idx="1"/>
          </p:nvPr>
        </p:nvSpPr>
        <p:spPr>
          <a:xfrm>
            <a:off x="1778000" y="4572000"/>
            <a:ext cx="20828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219215" lvl="0" indent="-6096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"/>
              <a:buNone/>
              <a:defRPr sz="4800">
                <a:solidFill>
                  <a:srgbClr val="D1D5DA"/>
                </a:solidFill>
              </a:defRPr>
            </a:lvl1pPr>
            <a:lvl2pPr marL="2438430" lvl="1" indent="-6096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"/>
              <a:buNone/>
              <a:defRPr sz="4800">
                <a:solidFill>
                  <a:srgbClr val="D1D5DA"/>
                </a:solidFill>
              </a:defRPr>
            </a:lvl2pPr>
            <a:lvl3pPr marL="3657646" lvl="2" indent="-6096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"/>
              <a:buNone/>
              <a:defRPr sz="4800">
                <a:solidFill>
                  <a:srgbClr val="D1D5DA"/>
                </a:solidFill>
              </a:defRPr>
            </a:lvl3pPr>
            <a:lvl4pPr marL="4876861" lvl="3" indent="-6096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"/>
              <a:buNone/>
              <a:defRPr sz="4800">
                <a:solidFill>
                  <a:srgbClr val="D1D5DA"/>
                </a:solidFill>
              </a:defRPr>
            </a:lvl4pPr>
            <a:lvl5pPr marL="6096076" lvl="4" indent="-6096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D5DA"/>
              </a:buClr>
              <a:buSzPts val="1800"/>
              <a:buFont typeface="Helvetica Neue"/>
              <a:buNone/>
              <a:defRPr sz="4800">
                <a:solidFill>
                  <a:srgbClr val="D1D5DA"/>
                </a:solidFill>
              </a:defRPr>
            </a:lvl5pPr>
            <a:lvl6pPr marL="7315291" lvl="5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  <a:defRPr sz="4800"/>
            </a:lvl6pPr>
            <a:lvl7pPr marL="8534507" lvl="6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  <a:defRPr sz="4800"/>
            </a:lvl7pPr>
            <a:lvl8pPr marL="9753722" lvl="7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  <a:defRPr sz="4800"/>
            </a:lvl8pPr>
            <a:lvl9pPr marL="10972937" lvl="8" indent="-91441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  <a:defRPr sz="4800"/>
            </a:lvl9pPr>
          </a:lstStyle>
          <a:p>
            <a:endParaRPr/>
          </a:p>
        </p:txBody>
      </p:sp>
      <p:sp>
        <p:nvSpPr>
          <p:cNvPr id="1632" name="Google Shape;1632;p388"/>
          <p:cNvSpPr txBox="1">
            <a:spLocks noGrp="1"/>
          </p:cNvSpPr>
          <p:nvPr>
            <p:ph type="title"/>
          </p:nvPr>
        </p:nvSpPr>
        <p:spPr>
          <a:xfrm>
            <a:off x="1778000" y="609600"/>
            <a:ext cx="20828000" cy="22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61410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and - Mark on color">
  <p:cSld name="Brand - Mark on color">
    <p:bg>
      <p:bgPr>
        <a:solidFill>
          <a:srgbClr val="1658C5"/>
        </a:solidFill>
        <a:effectLst/>
      </p:bgPr>
    </p:bg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" name="Google Shape;1634;p3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10000" y="3273570"/>
            <a:ext cx="7363968" cy="7168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8868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and - Mark on dark">
  <p:cSld name="Brand - Mark on dark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6" name="Google Shape;1636;p39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10000" y="3273570"/>
            <a:ext cx="7363968" cy="71688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11047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and - Mark on white">
  <p:cSld name="Brand - Mark on white">
    <p:bg>
      <p:bgPr>
        <a:solidFill>
          <a:srgbClr val="FFFFFF"/>
        </a:solidFill>
        <a:effectLst/>
      </p:bgPr>
    </p:bg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" name="Google Shape;1638;p3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11535" y="3269400"/>
            <a:ext cx="7360931" cy="717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90718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and - Wordmark on color">
  <p:cSld name="Brand - Wordmark on color">
    <p:bg>
      <p:bgPr>
        <a:solidFill>
          <a:srgbClr val="1658C5"/>
        </a:solidFill>
        <a:effectLst/>
      </p:bgPr>
    </p:bg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39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69875" y="5905503"/>
            <a:ext cx="7044251" cy="190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08943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and - Wordmark on dark">
  <p:cSld name="Brand - Wordmark on dark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2" name="Google Shape;1642;p393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69875" y="5905503"/>
            <a:ext cx="7044251" cy="190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4712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1778000" y="2160736"/>
            <a:ext cx="20828000" cy="9394528"/>
          </a:xfrm>
          <a:prstGeom prst="rect">
            <a:avLst/>
          </a:prstGeom>
        </p:spPr>
        <p:txBody>
          <a:bodyPr lIns="0" tIns="0" rIns="0" bIns="0"/>
          <a:lstStyle>
            <a:lvl1pPr algn="l">
              <a:lnSpc>
                <a:spcPct val="80000"/>
              </a:lnSpc>
              <a:defRPr sz="22000" spc="-660">
                <a:solidFill>
                  <a:srgbClr val="30363C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57" name="Image" descr="Image"/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374650" y="12736264"/>
            <a:ext cx="609600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and - Wordmark on white">
  <p:cSld name="Brand - Wordmark on white">
    <p:bg>
      <p:bgPr>
        <a:solidFill>
          <a:srgbClr val="FFFFFF"/>
        </a:solidFill>
        <a:effectLst/>
      </p:bgPr>
    </p:bg>
    <p:spTree>
      <p:nvGrpSpPr>
        <p:cNvPr id="1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Google Shape;1644;p394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69875" y="5905503"/>
            <a:ext cx="7044251" cy="190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931294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 Big Title - Blue">
  <p:cSld name="1. Big Title - Blue">
    <p:bg>
      <p:bgPr>
        <a:solidFill>
          <a:srgbClr val="1658C5"/>
        </a:solidFill>
        <a:effectLst/>
      </p:bgPr>
    </p:bg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95"/>
          <p:cNvSpPr txBox="1">
            <a:spLocks noGrp="1"/>
          </p:cNvSpPr>
          <p:nvPr>
            <p:ph type="title"/>
          </p:nvPr>
        </p:nvSpPr>
        <p:spPr>
          <a:xfrm>
            <a:off x="1219200" y="1371600"/>
            <a:ext cx="219456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610847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 Big Title - Dark">
  <p:cSld name="1. Big Title - Dark">
    <p:spTree>
      <p:nvGrpSpPr>
        <p:cNvPr id="1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396"/>
          <p:cNvSpPr txBox="1">
            <a:spLocks noGrp="1"/>
          </p:cNvSpPr>
          <p:nvPr>
            <p:ph type="title"/>
          </p:nvPr>
        </p:nvSpPr>
        <p:spPr>
          <a:xfrm>
            <a:off x="1219200" y="1371600"/>
            <a:ext cx="219456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662514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 Big Title - White">
  <p:cSld name="1. Big Title - White">
    <p:bg>
      <p:bgPr>
        <a:solidFill>
          <a:srgbClr val="FFFFFF"/>
        </a:solidFill>
        <a:effectLst/>
      </p:bgPr>
    </p:bg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397"/>
          <p:cNvSpPr txBox="1">
            <a:spLocks noGrp="1"/>
          </p:cNvSpPr>
          <p:nvPr>
            <p:ph type="title"/>
          </p:nvPr>
        </p:nvSpPr>
        <p:spPr>
          <a:xfrm>
            <a:off x="1219200" y="1371600"/>
            <a:ext cx="219456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82E"/>
              </a:buClr>
              <a:buSzPts val="4800"/>
              <a:buNone/>
              <a:defRPr sz="12800" b="1">
                <a:solidFill>
                  <a:srgbClr val="22282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733612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 Big Title - Hubot">
  <p:cSld name="1. Big Title - Hubot">
    <p:bg>
      <p:bgPr>
        <a:solidFill>
          <a:srgbClr val="FFDE5B"/>
        </a:solidFill>
        <a:effectLst/>
      </p:bgPr>
    </p:bg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398"/>
          <p:cNvSpPr txBox="1">
            <a:spLocks noGrp="1"/>
          </p:cNvSpPr>
          <p:nvPr>
            <p:ph type="title"/>
          </p:nvPr>
        </p:nvSpPr>
        <p:spPr>
          <a:xfrm>
            <a:off x="1219200" y="1371600"/>
            <a:ext cx="219456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82E"/>
              </a:buClr>
              <a:buSzPts val="4800"/>
              <a:buNone/>
              <a:defRPr sz="12800" b="1">
                <a:solidFill>
                  <a:srgbClr val="22282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398957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tement + Label">
  <p:cSld name="Statement + Label">
    <p:bg>
      <p:bgPr>
        <a:solidFill>
          <a:srgbClr val="000000"/>
        </a:solidFill>
        <a:effectLst/>
      </p:bgPr>
    </p:bg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399"/>
          <p:cNvSpPr txBox="1">
            <a:spLocks noGrp="1"/>
          </p:cNvSpPr>
          <p:nvPr>
            <p:ph type="body" idx="1"/>
          </p:nvPr>
        </p:nvSpPr>
        <p:spPr>
          <a:xfrm>
            <a:off x="1219200" y="1219200"/>
            <a:ext cx="21945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219215" lvl="0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/>
            </a:lvl1pPr>
            <a:lvl2pPr marL="2438430" lvl="1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/>
            </a:lvl2pPr>
            <a:lvl3pPr marL="3657646" lvl="2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/>
            </a:lvl3pPr>
            <a:lvl4pPr marL="4876861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/>
            </a:lvl4pPr>
            <a:lvl5pPr marL="6096076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b="1"/>
            </a:lvl5pPr>
            <a:lvl6pPr marL="7315291" lvl="5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  <a:defRPr/>
            </a:lvl6pPr>
            <a:lvl7pPr marL="8534507" lvl="6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  <a:defRPr/>
            </a:lvl7pPr>
            <a:lvl8pPr marL="9753722" lvl="7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  <a:defRPr/>
            </a:lvl8pPr>
            <a:lvl9pPr marL="10972937" lvl="8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1655" name="Google Shape;1655;p399"/>
          <p:cNvSpPr txBox="1">
            <a:spLocks noGrp="1"/>
          </p:cNvSpPr>
          <p:nvPr>
            <p:ph type="title"/>
          </p:nvPr>
        </p:nvSpPr>
        <p:spPr>
          <a:xfrm>
            <a:off x="1219200" y="609600"/>
            <a:ext cx="108320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9DA5"/>
              </a:buClr>
              <a:buSzPts val="1200"/>
              <a:buFont typeface="Roboto Mono Regular"/>
              <a:buNone/>
              <a:defRPr sz="3200" b="0" cap="none">
                <a:solidFill>
                  <a:srgbClr val="959DA5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3200" b="0"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3200" b="0"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3200" b="0"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3200" b="0"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3200" b="0"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3200" b="0"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3200" b="0"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3200" b="0"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122289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ullets">
  <p:cSld name="Bullets">
    <p:bg>
      <p:bgPr>
        <a:solidFill>
          <a:srgbClr val="000000"/>
        </a:solidFill>
        <a:effectLst/>
      </p:bgPr>
    </p:bg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400"/>
          <p:cNvSpPr txBox="1">
            <a:spLocks noGrp="1"/>
          </p:cNvSpPr>
          <p:nvPr>
            <p:ph type="body" idx="1"/>
          </p:nvPr>
        </p:nvSpPr>
        <p:spPr>
          <a:xfrm>
            <a:off x="1219200" y="4267200"/>
            <a:ext cx="21945600" cy="70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1219215" lvl="0" indent="-9144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4800"/>
            </a:lvl1pPr>
            <a:lvl2pPr marL="2438430" lvl="1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4800"/>
            </a:lvl2pPr>
            <a:lvl3pPr marL="3657646" lvl="2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4800"/>
            </a:lvl3pPr>
            <a:lvl4pPr marL="4876861" lvl="3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4800"/>
            </a:lvl4pPr>
            <a:lvl5pPr marL="6096076" lvl="4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4800"/>
            </a:lvl5pPr>
            <a:lvl6pPr marL="7315291" lvl="5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sz="4800"/>
            </a:lvl6pPr>
            <a:lvl7pPr marL="8534507" lvl="6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sz="4800"/>
            </a:lvl7pPr>
            <a:lvl8pPr marL="9753722" lvl="7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sz="4800"/>
            </a:lvl8pPr>
            <a:lvl9pPr marL="10972937" lvl="8" indent="-914411" algn="l" rtl="0">
              <a:lnSpc>
                <a:spcPct val="100000"/>
              </a:lnSpc>
              <a:spcBef>
                <a:spcPts val="1067"/>
              </a:spcBef>
              <a:spcAft>
                <a:spcPts val="1067"/>
              </a:spcAft>
              <a:buClr>
                <a:srgbClr val="FFFFFF"/>
              </a:buClr>
              <a:buSzPts val="1800"/>
              <a:buChar char="■"/>
              <a:defRPr sz="4800"/>
            </a:lvl9pPr>
          </a:lstStyle>
          <a:p>
            <a:endParaRPr/>
          </a:p>
        </p:txBody>
      </p:sp>
      <p:sp>
        <p:nvSpPr>
          <p:cNvPr id="1658" name="Google Shape;1658;p400"/>
          <p:cNvSpPr txBox="1">
            <a:spLocks noGrp="1"/>
          </p:cNvSpPr>
          <p:nvPr>
            <p:ph type="title"/>
          </p:nvPr>
        </p:nvSpPr>
        <p:spPr>
          <a:xfrm>
            <a:off x="1219200" y="609600"/>
            <a:ext cx="21945600" cy="2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742188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">
  <p:cSld name="Code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p401"/>
          <p:cNvSpPr txBox="1">
            <a:spLocks noGrp="1"/>
          </p:cNvSpPr>
          <p:nvPr>
            <p:ph type="body" idx="1"/>
          </p:nvPr>
        </p:nvSpPr>
        <p:spPr>
          <a:xfrm>
            <a:off x="1219200" y="1219200"/>
            <a:ext cx="21945600" cy="114360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marL="1219215" lvl="0" indent="-914411" rtl="0">
              <a:spcBef>
                <a:spcPts val="0"/>
              </a:spcBef>
              <a:spcAft>
                <a:spcPts val="0"/>
              </a:spcAft>
              <a:buSzPts val="1800"/>
              <a:buFont typeface="Roboto Mono"/>
              <a:buChar char="●"/>
              <a:defRPr sz="4800">
                <a:latin typeface="Roboto Mono"/>
                <a:ea typeface="Roboto Mono"/>
                <a:cs typeface="Roboto Mono"/>
                <a:sym typeface="Roboto Mono"/>
              </a:defRPr>
            </a:lvl1pPr>
            <a:lvl2pPr marL="2438430" lvl="1" indent="-914411" rtl="0">
              <a:spcBef>
                <a:spcPts val="1067"/>
              </a:spcBef>
              <a:spcAft>
                <a:spcPts val="0"/>
              </a:spcAft>
              <a:buSzPts val="1800"/>
              <a:buFont typeface="Roboto Mono"/>
              <a:buChar char="○"/>
              <a:defRPr sz="4800">
                <a:latin typeface="Roboto Mono"/>
                <a:ea typeface="Roboto Mono"/>
                <a:cs typeface="Roboto Mono"/>
                <a:sym typeface="Roboto Mono"/>
              </a:defRPr>
            </a:lvl2pPr>
            <a:lvl3pPr marL="3657646" lvl="2" indent="-914411" rtl="0">
              <a:spcBef>
                <a:spcPts val="1067"/>
              </a:spcBef>
              <a:spcAft>
                <a:spcPts val="0"/>
              </a:spcAft>
              <a:buSzPts val="1800"/>
              <a:buFont typeface="Roboto Mono"/>
              <a:buChar char="■"/>
              <a:defRPr sz="4800">
                <a:latin typeface="Roboto Mono"/>
                <a:ea typeface="Roboto Mono"/>
                <a:cs typeface="Roboto Mono"/>
                <a:sym typeface="Roboto Mono"/>
              </a:defRPr>
            </a:lvl3pPr>
            <a:lvl4pPr marL="4876861" lvl="3" indent="-914411" rtl="0">
              <a:spcBef>
                <a:spcPts val="1067"/>
              </a:spcBef>
              <a:spcAft>
                <a:spcPts val="0"/>
              </a:spcAft>
              <a:buSzPts val="1800"/>
              <a:buFont typeface="Roboto Mono"/>
              <a:buChar char="●"/>
              <a:defRPr sz="4800">
                <a:latin typeface="Roboto Mono"/>
                <a:ea typeface="Roboto Mono"/>
                <a:cs typeface="Roboto Mono"/>
                <a:sym typeface="Roboto Mono"/>
              </a:defRPr>
            </a:lvl4pPr>
            <a:lvl5pPr marL="6096076" lvl="4" indent="-914411" rtl="0">
              <a:spcBef>
                <a:spcPts val="1067"/>
              </a:spcBef>
              <a:spcAft>
                <a:spcPts val="0"/>
              </a:spcAft>
              <a:buSzPts val="1800"/>
              <a:buFont typeface="Roboto Mono"/>
              <a:buChar char="○"/>
              <a:defRPr sz="4800">
                <a:latin typeface="Roboto Mono"/>
                <a:ea typeface="Roboto Mono"/>
                <a:cs typeface="Roboto Mono"/>
                <a:sym typeface="Roboto Mono"/>
              </a:defRPr>
            </a:lvl5pPr>
            <a:lvl6pPr marL="7315291" lvl="5" indent="-914411" rtl="0">
              <a:spcBef>
                <a:spcPts val="1067"/>
              </a:spcBef>
              <a:spcAft>
                <a:spcPts val="0"/>
              </a:spcAft>
              <a:buSzPts val="1800"/>
              <a:buFont typeface="Roboto Mono"/>
              <a:buChar char="■"/>
              <a:defRPr sz="4800">
                <a:latin typeface="Roboto Mono"/>
                <a:ea typeface="Roboto Mono"/>
                <a:cs typeface="Roboto Mono"/>
                <a:sym typeface="Roboto Mono"/>
              </a:defRPr>
            </a:lvl6pPr>
            <a:lvl7pPr marL="8534507" lvl="6" indent="-914411" rtl="0">
              <a:spcBef>
                <a:spcPts val="1067"/>
              </a:spcBef>
              <a:spcAft>
                <a:spcPts val="0"/>
              </a:spcAft>
              <a:buSzPts val="1800"/>
              <a:buFont typeface="Roboto Mono"/>
              <a:buChar char="●"/>
              <a:defRPr sz="4800">
                <a:latin typeface="Roboto Mono"/>
                <a:ea typeface="Roboto Mono"/>
                <a:cs typeface="Roboto Mono"/>
                <a:sym typeface="Roboto Mono"/>
              </a:defRPr>
            </a:lvl7pPr>
            <a:lvl8pPr marL="9753722" lvl="7" indent="-914411" rtl="0">
              <a:spcBef>
                <a:spcPts val="1067"/>
              </a:spcBef>
              <a:spcAft>
                <a:spcPts val="0"/>
              </a:spcAft>
              <a:buSzPts val="1800"/>
              <a:buFont typeface="Roboto Mono"/>
              <a:buChar char="○"/>
              <a:defRPr sz="4800">
                <a:latin typeface="Roboto Mono"/>
                <a:ea typeface="Roboto Mono"/>
                <a:cs typeface="Roboto Mono"/>
                <a:sym typeface="Roboto Mono"/>
              </a:defRPr>
            </a:lvl8pPr>
            <a:lvl9pPr marL="10972937" lvl="8" indent="-914411" rtl="0">
              <a:spcBef>
                <a:spcPts val="1067"/>
              </a:spcBef>
              <a:spcAft>
                <a:spcPts val="1067"/>
              </a:spcAft>
              <a:buSzPts val="1800"/>
              <a:buFont typeface="Roboto Mono"/>
              <a:buChar char="■"/>
              <a:defRPr sz="48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061303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 - Split">
  <p:cSld name="Code - Split"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402"/>
          <p:cNvSpPr/>
          <p:nvPr/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3" name="Google Shape;1663;p402"/>
          <p:cNvSpPr txBox="1">
            <a:spLocks noGrp="1"/>
          </p:cNvSpPr>
          <p:nvPr>
            <p:ph type="body" idx="1"/>
          </p:nvPr>
        </p:nvSpPr>
        <p:spPr>
          <a:xfrm>
            <a:off x="13411200" y="609600"/>
            <a:ext cx="10216800" cy="12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19050" anchor="t" anchorCtr="0">
            <a:noAutofit/>
          </a:bodyPr>
          <a:lstStyle>
            <a:lvl1pPr marL="1219215" lvl="0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None/>
              <a:defRPr sz="4267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2438430" lvl="1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None/>
              <a:defRPr sz="4267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3657646" lvl="2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None/>
              <a:defRPr sz="4267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4876861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None/>
              <a:defRPr sz="4267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6096076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None/>
              <a:defRPr sz="4267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7315291" lvl="5" indent="-88054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Char char="-"/>
              <a:defRPr sz="4267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8534507" lvl="6" indent="-88054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Char char="-"/>
              <a:defRPr sz="4267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9753722" lvl="7" indent="-88054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Char char="-"/>
              <a:defRPr sz="4267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10972937" lvl="8" indent="-88054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2282E"/>
              </a:buClr>
              <a:buSzPts val="1600"/>
              <a:buFont typeface="Roboto Mono"/>
              <a:buChar char="-"/>
              <a:defRPr sz="4267">
                <a:solidFill>
                  <a:srgbClr val="22282E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664" name="Google Shape;1664;p402"/>
          <p:cNvSpPr txBox="1">
            <a:spLocks noGrp="1"/>
          </p:cNvSpPr>
          <p:nvPr>
            <p:ph type="body" idx="2"/>
          </p:nvPr>
        </p:nvSpPr>
        <p:spPr>
          <a:xfrm>
            <a:off x="1219200" y="609600"/>
            <a:ext cx="10216800" cy="12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19050" anchor="t" anchorCtr="0">
            <a:noAutofit/>
          </a:bodyPr>
          <a:lstStyle>
            <a:lvl1pPr marL="1219215" lvl="0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2438430" lvl="1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3657646" lvl="2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4876861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6096076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7315291" lvl="5" indent="-88054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-"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8534507" lvl="6" indent="-88054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-"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9753722" lvl="7" indent="-88054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-"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10972937" lvl="8" indent="-88054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-"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205674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 - Split/Blue">
  <p:cSld name="Code - Split/Blue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403"/>
          <p:cNvSpPr/>
          <p:nvPr/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1658C5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7" name="Google Shape;1667;p403"/>
          <p:cNvSpPr txBox="1">
            <a:spLocks noGrp="1"/>
          </p:cNvSpPr>
          <p:nvPr>
            <p:ph type="body" idx="1"/>
          </p:nvPr>
        </p:nvSpPr>
        <p:spPr>
          <a:xfrm>
            <a:off x="13411200" y="609600"/>
            <a:ext cx="10216800" cy="12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19050" anchor="t" anchorCtr="0">
            <a:noAutofit/>
          </a:bodyPr>
          <a:lstStyle>
            <a:lvl1pPr marL="1219215" lvl="0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2438430" lvl="1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3657646" lvl="2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4876861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6096076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7315291" lvl="5" indent="-88054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-"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8534507" lvl="6" indent="-88054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-"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9753722" lvl="7" indent="-88054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-"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10972937" lvl="8" indent="-88054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-"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  <p:sp>
        <p:nvSpPr>
          <p:cNvPr id="1668" name="Google Shape;1668;p403"/>
          <p:cNvSpPr txBox="1">
            <a:spLocks noGrp="1"/>
          </p:cNvSpPr>
          <p:nvPr>
            <p:ph type="body" idx="2"/>
          </p:nvPr>
        </p:nvSpPr>
        <p:spPr>
          <a:xfrm>
            <a:off x="1219200" y="609600"/>
            <a:ext cx="10216800" cy="12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9050" rIns="0" bIns="19050" anchor="t" anchorCtr="0">
            <a:noAutofit/>
          </a:bodyPr>
          <a:lstStyle>
            <a:lvl1pPr marL="1219215" lvl="0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2438430" lvl="1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3657646" lvl="2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4876861" lvl="3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6096076" lvl="4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None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7315291" lvl="5" indent="-88054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-"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marL="8534507" lvl="6" indent="-88054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-"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marL="9753722" lvl="7" indent="-88054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-"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marL="10972937" lvl="8" indent="-88054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Mono"/>
              <a:buChar char="-"/>
              <a:defRPr sz="4267">
                <a:solidFill>
                  <a:srgbClr val="FFFF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0536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vertocat">
    <p:bg>
      <p:bgPr>
        <a:solidFill>
          <a:srgbClr val="1658C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0" y="4380714"/>
            <a:ext cx="5080000" cy="49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lit - Title + Bullets/Dark">
  <p:cSld name="Split - Title + Bullets/Dark"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404"/>
          <p:cNvSpPr/>
          <p:nvPr/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1" name="Google Shape;1671;p404"/>
          <p:cNvSpPr txBox="1">
            <a:spLocks noGrp="1"/>
          </p:cNvSpPr>
          <p:nvPr>
            <p:ph type="body" idx="1"/>
          </p:nvPr>
        </p:nvSpPr>
        <p:spPr>
          <a:xfrm>
            <a:off x="13411200" y="609600"/>
            <a:ext cx="10216800" cy="12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1219215" lvl="0" indent="-9144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4800" b="1">
                <a:solidFill>
                  <a:srgbClr val="24292E"/>
                </a:solidFill>
              </a:defRPr>
            </a:lvl1pPr>
            <a:lvl2pPr marL="2438430" lvl="1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4800" b="1">
                <a:solidFill>
                  <a:srgbClr val="24292E"/>
                </a:solidFill>
              </a:defRPr>
            </a:lvl2pPr>
            <a:lvl3pPr marL="3657646" lvl="2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■"/>
              <a:defRPr sz="4800" b="1">
                <a:solidFill>
                  <a:srgbClr val="24292E"/>
                </a:solidFill>
              </a:defRPr>
            </a:lvl3pPr>
            <a:lvl4pPr marL="4876861" lvl="3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4800" b="1">
                <a:solidFill>
                  <a:srgbClr val="24292E"/>
                </a:solidFill>
              </a:defRPr>
            </a:lvl4pPr>
            <a:lvl5pPr marL="6096076" lvl="4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4800" b="1">
                <a:solidFill>
                  <a:srgbClr val="24292E"/>
                </a:solidFill>
              </a:defRPr>
            </a:lvl5pPr>
            <a:lvl6pPr marL="7315291" lvl="5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■"/>
              <a:defRPr sz="4800" b="1">
                <a:solidFill>
                  <a:srgbClr val="24292E"/>
                </a:solidFill>
              </a:defRPr>
            </a:lvl6pPr>
            <a:lvl7pPr marL="8534507" lvl="6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4800" b="1">
                <a:solidFill>
                  <a:srgbClr val="24292E"/>
                </a:solidFill>
              </a:defRPr>
            </a:lvl7pPr>
            <a:lvl8pPr marL="9753722" lvl="7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4800" b="1">
                <a:solidFill>
                  <a:srgbClr val="24292E"/>
                </a:solidFill>
              </a:defRPr>
            </a:lvl8pPr>
            <a:lvl9pPr marL="10972937" lvl="8" indent="-914411" algn="l" rtl="0">
              <a:lnSpc>
                <a:spcPct val="100000"/>
              </a:lnSpc>
              <a:spcBef>
                <a:spcPts val="1067"/>
              </a:spcBef>
              <a:spcAft>
                <a:spcPts val="1067"/>
              </a:spcAft>
              <a:buClr>
                <a:srgbClr val="24292E"/>
              </a:buClr>
              <a:buSzPts val="1800"/>
              <a:buChar char="■"/>
              <a:defRPr sz="4800" b="1">
                <a:solidFill>
                  <a:srgbClr val="24292E"/>
                </a:solidFill>
              </a:defRPr>
            </a:lvl9pPr>
          </a:lstStyle>
          <a:p>
            <a:endParaRPr/>
          </a:p>
        </p:txBody>
      </p:sp>
      <p:sp>
        <p:nvSpPr>
          <p:cNvPr id="1672" name="Google Shape;1672;p404"/>
          <p:cNvSpPr txBox="1">
            <a:spLocks noGrp="1"/>
          </p:cNvSpPr>
          <p:nvPr>
            <p:ph type="title"/>
          </p:nvPr>
        </p:nvSpPr>
        <p:spPr>
          <a:xfrm>
            <a:off x="1219200" y="609600"/>
            <a:ext cx="10216800" cy="12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028742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lit - Title + Bullets/Light">
  <p:cSld name="Split - Title + Bullets/Light">
    <p:bg>
      <p:bgPr>
        <a:solidFill>
          <a:srgbClr val="F6F8FA"/>
        </a:solidFill>
        <a:effectLst/>
      </p:bgPr>
    </p:bg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405"/>
          <p:cNvSpPr/>
          <p:nvPr/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5" name="Google Shape;1675;p405"/>
          <p:cNvSpPr txBox="1">
            <a:spLocks noGrp="1"/>
          </p:cNvSpPr>
          <p:nvPr>
            <p:ph type="title"/>
          </p:nvPr>
        </p:nvSpPr>
        <p:spPr>
          <a:xfrm>
            <a:off x="1219200" y="609600"/>
            <a:ext cx="10216800" cy="12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 b="1">
                <a:solidFill>
                  <a:srgbClr val="24292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9pPr>
          </a:lstStyle>
          <a:p>
            <a:endParaRPr/>
          </a:p>
        </p:txBody>
      </p:sp>
      <p:sp>
        <p:nvSpPr>
          <p:cNvPr id="1676" name="Google Shape;1676;p405"/>
          <p:cNvSpPr txBox="1">
            <a:spLocks noGrp="1"/>
          </p:cNvSpPr>
          <p:nvPr>
            <p:ph type="body" idx="1"/>
          </p:nvPr>
        </p:nvSpPr>
        <p:spPr>
          <a:xfrm>
            <a:off x="13411200" y="609600"/>
            <a:ext cx="9972800" cy="121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1219215" lvl="0" indent="-9144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4800" b="1">
                <a:solidFill>
                  <a:srgbClr val="24292E"/>
                </a:solidFill>
              </a:defRPr>
            </a:lvl1pPr>
            <a:lvl2pPr marL="2438430" lvl="1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4800" b="1">
                <a:solidFill>
                  <a:srgbClr val="24292E"/>
                </a:solidFill>
              </a:defRPr>
            </a:lvl2pPr>
            <a:lvl3pPr marL="3657646" lvl="2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■"/>
              <a:defRPr sz="4800" b="1">
                <a:solidFill>
                  <a:srgbClr val="24292E"/>
                </a:solidFill>
              </a:defRPr>
            </a:lvl3pPr>
            <a:lvl4pPr marL="4876861" lvl="3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4800" b="1">
                <a:solidFill>
                  <a:srgbClr val="24292E"/>
                </a:solidFill>
              </a:defRPr>
            </a:lvl4pPr>
            <a:lvl5pPr marL="6096076" lvl="4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4800" b="1">
                <a:solidFill>
                  <a:srgbClr val="24292E"/>
                </a:solidFill>
              </a:defRPr>
            </a:lvl5pPr>
            <a:lvl6pPr marL="7315291" lvl="5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■"/>
              <a:defRPr sz="4800" b="1">
                <a:solidFill>
                  <a:srgbClr val="24292E"/>
                </a:solidFill>
              </a:defRPr>
            </a:lvl6pPr>
            <a:lvl7pPr marL="8534507" lvl="6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4800" b="1">
                <a:solidFill>
                  <a:srgbClr val="24292E"/>
                </a:solidFill>
              </a:defRPr>
            </a:lvl7pPr>
            <a:lvl8pPr marL="9753722" lvl="7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4800" b="1">
                <a:solidFill>
                  <a:srgbClr val="24292E"/>
                </a:solidFill>
              </a:defRPr>
            </a:lvl8pPr>
            <a:lvl9pPr marL="10972937" lvl="8" indent="-914411" algn="l" rtl="0">
              <a:lnSpc>
                <a:spcPct val="100000"/>
              </a:lnSpc>
              <a:spcBef>
                <a:spcPts val="1067"/>
              </a:spcBef>
              <a:spcAft>
                <a:spcPts val="1067"/>
              </a:spcAft>
              <a:buClr>
                <a:srgbClr val="24292E"/>
              </a:buClr>
              <a:buSzPts val="1800"/>
              <a:buChar char="■"/>
              <a:defRPr sz="4800" b="1">
                <a:solidFill>
                  <a:srgbClr val="24292E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825574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lit - Title + Body/Dark">
  <p:cSld name="Split - Title + Body/Dark"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406"/>
          <p:cNvSpPr/>
          <p:nvPr/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9" name="Google Shape;1679;p406"/>
          <p:cNvSpPr txBox="1">
            <a:spLocks noGrp="1"/>
          </p:cNvSpPr>
          <p:nvPr>
            <p:ph type="title"/>
          </p:nvPr>
        </p:nvSpPr>
        <p:spPr>
          <a:xfrm>
            <a:off x="1219200" y="1219200"/>
            <a:ext cx="10216800" cy="11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9pPr>
          </a:lstStyle>
          <a:p>
            <a:endParaRPr/>
          </a:p>
        </p:txBody>
      </p:sp>
      <p:sp>
        <p:nvSpPr>
          <p:cNvPr id="1680" name="Google Shape;1680;p406"/>
          <p:cNvSpPr txBox="1">
            <a:spLocks noGrp="1"/>
          </p:cNvSpPr>
          <p:nvPr>
            <p:ph type="body" idx="1"/>
          </p:nvPr>
        </p:nvSpPr>
        <p:spPr>
          <a:xfrm>
            <a:off x="13411200" y="1219200"/>
            <a:ext cx="9972800" cy="114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1219215" lvl="0" indent="-91441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4800" b="1">
                <a:solidFill>
                  <a:srgbClr val="24292E"/>
                </a:solidFill>
              </a:defRPr>
            </a:lvl1pPr>
            <a:lvl2pPr marL="2438430" lvl="1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4800" b="1">
                <a:solidFill>
                  <a:srgbClr val="24292E"/>
                </a:solidFill>
              </a:defRPr>
            </a:lvl2pPr>
            <a:lvl3pPr marL="3657646" lvl="2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■"/>
              <a:defRPr sz="4800" b="1">
                <a:solidFill>
                  <a:srgbClr val="24292E"/>
                </a:solidFill>
              </a:defRPr>
            </a:lvl3pPr>
            <a:lvl4pPr marL="4876861" lvl="3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4800" b="1">
                <a:solidFill>
                  <a:srgbClr val="24292E"/>
                </a:solidFill>
              </a:defRPr>
            </a:lvl4pPr>
            <a:lvl5pPr marL="6096076" lvl="4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4800" b="1">
                <a:solidFill>
                  <a:srgbClr val="24292E"/>
                </a:solidFill>
              </a:defRPr>
            </a:lvl5pPr>
            <a:lvl6pPr marL="7315291" lvl="5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■"/>
              <a:defRPr sz="4800" b="1">
                <a:solidFill>
                  <a:srgbClr val="24292E"/>
                </a:solidFill>
              </a:defRPr>
            </a:lvl6pPr>
            <a:lvl7pPr marL="8534507" lvl="6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4800" b="1">
                <a:solidFill>
                  <a:srgbClr val="24292E"/>
                </a:solidFill>
              </a:defRPr>
            </a:lvl7pPr>
            <a:lvl8pPr marL="9753722" lvl="7" indent="-914411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4800" b="1">
                <a:solidFill>
                  <a:srgbClr val="24292E"/>
                </a:solidFill>
              </a:defRPr>
            </a:lvl8pPr>
            <a:lvl9pPr marL="10972937" lvl="8" indent="-914411" algn="l" rtl="0">
              <a:lnSpc>
                <a:spcPct val="100000"/>
              </a:lnSpc>
              <a:spcBef>
                <a:spcPts val="1067"/>
              </a:spcBef>
              <a:spcAft>
                <a:spcPts val="1067"/>
              </a:spcAft>
              <a:buClr>
                <a:srgbClr val="24292E"/>
              </a:buClr>
              <a:buSzPts val="1800"/>
              <a:buChar char="■"/>
              <a:defRPr sz="4800" b="1">
                <a:solidFill>
                  <a:srgbClr val="24292E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53460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lit - Dark">
  <p:cSld name="Split - Dark"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407"/>
          <p:cNvSpPr/>
          <p:nvPr/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3" name="Google Shape;1683;p407"/>
          <p:cNvSpPr txBox="1">
            <a:spLocks noGrp="1"/>
          </p:cNvSpPr>
          <p:nvPr>
            <p:ph type="title"/>
          </p:nvPr>
        </p:nvSpPr>
        <p:spPr>
          <a:xfrm>
            <a:off x="1219200" y="1219200"/>
            <a:ext cx="10216800" cy="3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9pPr>
          </a:lstStyle>
          <a:p>
            <a:endParaRPr/>
          </a:p>
        </p:txBody>
      </p:sp>
      <p:sp>
        <p:nvSpPr>
          <p:cNvPr id="1684" name="Google Shape;1684;p407"/>
          <p:cNvSpPr txBox="1">
            <a:spLocks noGrp="1"/>
          </p:cNvSpPr>
          <p:nvPr>
            <p:ph type="body" idx="1"/>
          </p:nvPr>
        </p:nvSpPr>
        <p:spPr>
          <a:xfrm>
            <a:off x="1219200" y="4876800"/>
            <a:ext cx="10216800" cy="74792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marL="1219215" lvl="0" indent="-914411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4800" b="1"/>
            </a:lvl1pPr>
            <a:lvl2pPr marL="2438430" lvl="1" indent="-914411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4800" b="1"/>
            </a:lvl2pPr>
            <a:lvl3pPr marL="3657646" lvl="2" indent="-914411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4800" b="1"/>
            </a:lvl3pPr>
            <a:lvl4pPr marL="4876861" lvl="3" indent="-914411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4800" b="1"/>
            </a:lvl4pPr>
            <a:lvl5pPr marL="6096076" lvl="4" indent="-914411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4800" b="1"/>
            </a:lvl5pPr>
            <a:lvl6pPr marL="7315291" lvl="5" indent="-914411" rtl="0">
              <a:spcBef>
                <a:spcPts val="1067"/>
              </a:spcBef>
              <a:spcAft>
                <a:spcPts val="0"/>
              </a:spcAft>
              <a:buSzPts val="1800"/>
              <a:buChar char="■"/>
              <a:defRPr sz="4800" b="1"/>
            </a:lvl6pPr>
            <a:lvl7pPr marL="8534507" lvl="6" indent="-914411" rtl="0">
              <a:spcBef>
                <a:spcPts val="1067"/>
              </a:spcBef>
              <a:spcAft>
                <a:spcPts val="0"/>
              </a:spcAft>
              <a:buSzPts val="1800"/>
              <a:buChar char="●"/>
              <a:defRPr sz="4800" b="1"/>
            </a:lvl7pPr>
            <a:lvl8pPr marL="9753722" lvl="7" indent="-914411" rtl="0">
              <a:spcBef>
                <a:spcPts val="1067"/>
              </a:spcBef>
              <a:spcAft>
                <a:spcPts val="0"/>
              </a:spcAft>
              <a:buSzPts val="1800"/>
              <a:buChar char="○"/>
              <a:defRPr sz="4800" b="1"/>
            </a:lvl8pPr>
            <a:lvl9pPr marL="10972937" lvl="8" indent="-914411" rtl="0">
              <a:spcBef>
                <a:spcPts val="1067"/>
              </a:spcBef>
              <a:spcAft>
                <a:spcPts val="1067"/>
              </a:spcAft>
              <a:buSzPts val="1800"/>
              <a:buChar char="■"/>
              <a:defRPr sz="4800" b="1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861732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lit - Light">
  <p:cSld name="Split - Light">
    <p:bg>
      <p:bgPr>
        <a:solidFill>
          <a:srgbClr val="F6F8FA"/>
        </a:solidFill>
        <a:effectLst/>
      </p:bgPr>
    </p:bg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408"/>
          <p:cNvSpPr/>
          <p:nvPr/>
        </p:nvSpPr>
        <p:spPr>
          <a:xfrm>
            <a:off x="12192000" y="0"/>
            <a:ext cx="12192000" cy="1371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7" name="Google Shape;1687;p408"/>
          <p:cNvSpPr txBox="1">
            <a:spLocks noGrp="1"/>
          </p:cNvSpPr>
          <p:nvPr>
            <p:ph type="title"/>
          </p:nvPr>
        </p:nvSpPr>
        <p:spPr>
          <a:xfrm>
            <a:off x="1219200" y="609600"/>
            <a:ext cx="10216800" cy="3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 b="1">
                <a:solidFill>
                  <a:srgbClr val="24292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9pPr>
          </a:lstStyle>
          <a:p>
            <a:endParaRPr/>
          </a:p>
        </p:txBody>
      </p:sp>
      <p:sp>
        <p:nvSpPr>
          <p:cNvPr id="1688" name="Google Shape;1688;p408"/>
          <p:cNvSpPr txBox="1">
            <a:spLocks noGrp="1"/>
          </p:cNvSpPr>
          <p:nvPr>
            <p:ph type="body" idx="1"/>
          </p:nvPr>
        </p:nvSpPr>
        <p:spPr>
          <a:xfrm>
            <a:off x="1219200" y="4876800"/>
            <a:ext cx="10216800" cy="74368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marL="1219215" lvl="0" indent="-914411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4800">
                <a:solidFill>
                  <a:srgbClr val="24292E"/>
                </a:solidFill>
              </a:defRPr>
            </a:lvl1pPr>
            <a:lvl2pPr marL="2438430" lvl="1" indent="-914411" rtl="0"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4800">
                <a:solidFill>
                  <a:srgbClr val="24292E"/>
                </a:solidFill>
              </a:defRPr>
            </a:lvl2pPr>
            <a:lvl3pPr marL="3657646" lvl="2" indent="-914411" rtl="0"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■"/>
              <a:defRPr sz="4800">
                <a:solidFill>
                  <a:srgbClr val="24292E"/>
                </a:solidFill>
              </a:defRPr>
            </a:lvl3pPr>
            <a:lvl4pPr marL="4876861" lvl="3" indent="-914411" rtl="0"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4800">
                <a:solidFill>
                  <a:srgbClr val="24292E"/>
                </a:solidFill>
              </a:defRPr>
            </a:lvl4pPr>
            <a:lvl5pPr marL="6096076" lvl="4" indent="-914411" rtl="0"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4800">
                <a:solidFill>
                  <a:srgbClr val="24292E"/>
                </a:solidFill>
              </a:defRPr>
            </a:lvl5pPr>
            <a:lvl6pPr marL="7315291" lvl="5" indent="-914411" rtl="0"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■"/>
              <a:defRPr sz="4800">
                <a:solidFill>
                  <a:srgbClr val="24292E"/>
                </a:solidFill>
              </a:defRPr>
            </a:lvl6pPr>
            <a:lvl7pPr marL="8534507" lvl="6" indent="-914411" rtl="0"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4800">
                <a:solidFill>
                  <a:srgbClr val="24292E"/>
                </a:solidFill>
              </a:defRPr>
            </a:lvl7pPr>
            <a:lvl8pPr marL="9753722" lvl="7" indent="-914411" rtl="0"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4800">
                <a:solidFill>
                  <a:srgbClr val="24292E"/>
                </a:solidFill>
              </a:defRPr>
            </a:lvl8pPr>
            <a:lvl9pPr marL="10972937" lvl="8" indent="-914411" rtl="0">
              <a:spcBef>
                <a:spcPts val="1067"/>
              </a:spcBef>
              <a:spcAft>
                <a:spcPts val="1067"/>
              </a:spcAft>
              <a:buClr>
                <a:srgbClr val="24292E"/>
              </a:buClr>
              <a:buSzPts val="1800"/>
              <a:buChar char="■"/>
              <a:defRPr sz="4800">
                <a:solidFill>
                  <a:srgbClr val="24292E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367306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lit - All white">
  <p:cSld name="Split - All white">
    <p:bg>
      <p:bgPr>
        <a:solidFill>
          <a:srgbClr val="FFFFFF"/>
        </a:solidFill>
        <a:effectLst/>
      </p:bgPr>
    </p:bg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409"/>
          <p:cNvSpPr txBox="1">
            <a:spLocks noGrp="1"/>
          </p:cNvSpPr>
          <p:nvPr>
            <p:ph type="title"/>
          </p:nvPr>
        </p:nvSpPr>
        <p:spPr>
          <a:xfrm>
            <a:off x="1219200" y="609600"/>
            <a:ext cx="10216800" cy="3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 b="1">
                <a:solidFill>
                  <a:srgbClr val="24292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9pPr>
          </a:lstStyle>
          <a:p>
            <a:endParaRPr/>
          </a:p>
        </p:txBody>
      </p:sp>
      <p:sp>
        <p:nvSpPr>
          <p:cNvPr id="1691" name="Google Shape;1691;p409"/>
          <p:cNvSpPr txBox="1">
            <a:spLocks noGrp="1"/>
          </p:cNvSpPr>
          <p:nvPr>
            <p:ph type="body" idx="1"/>
          </p:nvPr>
        </p:nvSpPr>
        <p:spPr>
          <a:xfrm>
            <a:off x="1219200" y="4876800"/>
            <a:ext cx="10216800" cy="74368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marL="1219215" lvl="0" indent="-914411" rtl="0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4800">
                <a:solidFill>
                  <a:srgbClr val="24292E"/>
                </a:solidFill>
              </a:defRPr>
            </a:lvl1pPr>
            <a:lvl2pPr marL="2438430" lvl="1" indent="-914411" rtl="0"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4800">
                <a:solidFill>
                  <a:srgbClr val="24292E"/>
                </a:solidFill>
              </a:defRPr>
            </a:lvl2pPr>
            <a:lvl3pPr marL="3657646" lvl="2" indent="-914411" rtl="0"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■"/>
              <a:defRPr sz="4800">
                <a:solidFill>
                  <a:srgbClr val="24292E"/>
                </a:solidFill>
              </a:defRPr>
            </a:lvl3pPr>
            <a:lvl4pPr marL="4876861" lvl="3" indent="-914411" rtl="0"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4800">
                <a:solidFill>
                  <a:srgbClr val="24292E"/>
                </a:solidFill>
              </a:defRPr>
            </a:lvl4pPr>
            <a:lvl5pPr marL="6096076" lvl="4" indent="-914411" rtl="0"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4800">
                <a:solidFill>
                  <a:srgbClr val="24292E"/>
                </a:solidFill>
              </a:defRPr>
            </a:lvl5pPr>
            <a:lvl6pPr marL="7315291" lvl="5" indent="-914411" rtl="0"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■"/>
              <a:defRPr sz="4800">
                <a:solidFill>
                  <a:srgbClr val="24292E"/>
                </a:solidFill>
              </a:defRPr>
            </a:lvl6pPr>
            <a:lvl7pPr marL="8534507" lvl="6" indent="-914411" rtl="0"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●"/>
              <a:defRPr sz="4800">
                <a:solidFill>
                  <a:srgbClr val="24292E"/>
                </a:solidFill>
              </a:defRPr>
            </a:lvl7pPr>
            <a:lvl8pPr marL="9753722" lvl="7" indent="-914411" rtl="0">
              <a:spcBef>
                <a:spcPts val="1067"/>
              </a:spcBef>
              <a:spcAft>
                <a:spcPts val="0"/>
              </a:spcAft>
              <a:buClr>
                <a:srgbClr val="24292E"/>
              </a:buClr>
              <a:buSzPts val="1800"/>
              <a:buChar char="○"/>
              <a:defRPr sz="4800">
                <a:solidFill>
                  <a:srgbClr val="24292E"/>
                </a:solidFill>
              </a:defRPr>
            </a:lvl8pPr>
            <a:lvl9pPr marL="10972937" lvl="8" indent="-914411" rtl="0">
              <a:spcBef>
                <a:spcPts val="1067"/>
              </a:spcBef>
              <a:spcAft>
                <a:spcPts val="1067"/>
              </a:spcAft>
              <a:buClr>
                <a:srgbClr val="24292E"/>
              </a:buClr>
              <a:buSzPts val="1800"/>
              <a:buChar char="■"/>
              <a:defRPr sz="4800">
                <a:solidFill>
                  <a:srgbClr val="24292E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58993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Top 1">
  <p:cSld name="Title Top 1">
    <p:bg>
      <p:bgPr>
        <a:solidFill>
          <a:srgbClr val="FFFFFF"/>
        </a:solidFill>
        <a:effectLst/>
      </p:bgPr>
    </p:bg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410"/>
          <p:cNvSpPr txBox="1">
            <a:spLocks noGrp="1"/>
          </p:cNvSpPr>
          <p:nvPr>
            <p:ph type="title"/>
          </p:nvPr>
        </p:nvSpPr>
        <p:spPr>
          <a:xfrm>
            <a:off x="1219200" y="609600"/>
            <a:ext cx="21945600" cy="135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 b="1">
                <a:solidFill>
                  <a:srgbClr val="24292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10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240038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Bottom">
  <p:cSld name="Title Bottom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411"/>
          <p:cNvSpPr txBox="1">
            <a:spLocks noGrp="1"/>
          </p:cNvSpPr>
          <p:nvPr>
            <p:ph type="title"/>
          </p:nvPr>
        </p:nvSpPr>
        <p:spPr>
          <a:xfrm>
            <a:off x="1219200" y="9753600"/>
            <a:ext cx="21945600" cy="2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8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120404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58855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413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600" cy="15272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9600"/>
            </a:lvl9pPr>
          </a:lstStyle>
          <a:p>
            <a:endParaRPr/>
          </a:p>
        </p:txBody>
      </p:sp>
      <p:sp>
        <p:nvSpPr>
          <p:cNvPr id="1699" name="Google Shape;1699;p413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600" cy="9110400"/>
          </a:xfrm>
          <a:prstGeom prst="rect">
            <a:avLst/>
          </a:prstGeom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1219215" lvl="0" indent="-1016013" rtl="0">
              <a:spcBef>
                <a:spcPts val="4000"/>
              </a:spcBef>
              <a:spcAft>
                <a:spcPts val="0"/>
              </a:spcAft>
              <a:buSzPts val="2400"/>
              <a:buChar char="•"/>
              <a:defRPr/>
            </a:lvl1pPr>
            <a:lvl2pPr marL="2438430" lvl="1" indent="-914411" rtl="0">
              <a:spcBef>
                <a:spcPts val="4000"/>
              </a:spcBef>
              <a:spcAft>
                <a:spcPts val="0"/>
              </a:spcAft>
              <a:buSzPts val="1800"/>
              <a:buChar char="-"/>
              <a:defRPr/>
            </a:lvl2pPr>
            <a:lvl3pPr marL="3657646" lvl="2" indent="-914411" rtl="0">
              <a:spcBef>
                <a:spcPts val="4000"/>
              </a:spcBef>
              <a:spcAft>
                <a:spcPts val="0"/>
              </a:spcAft>
              <a:buSzPts val="1800"/>
              <a:buChar char="-"/>
              <a:defRPr/>
            </a:lvl3pPr>
            <a:lvl4pPr marL="4876861" lvl="3" indent="-914411" rtl="0">
              <a:spcBef>
                <a:spcPts val="4000"/>
              </a:spcBef>
              <a:spcAft>
                <a:spcPts val="0"/>
              </a:spcAft>
              <a:buSzPts val="1800"/>
              <a:buChar char="-"/>
              <a:defRPr/>
            </a:lvl4pPr>
            <a:lvl5pPr marL="6096076" lvl="4" indent="-914411" rtl="0">
              <a:spcBef>
                <a:spcPts val="4000"/>
              </a:spcBef>
              <a:spcAft>
                <a:spcPts val="0"/>
              </a:spcAft>
              <a:buSzPts val="1800"/>
              <a:buChar char="-"/>
              <a:defRPr/>
            </a:lvl5pPr>
            <a:lvl6pPr marL="7315291" lvl="5" indent="-914411" rtl="0">
              <a:spcBef>
                <a:spcPts val="4000"/>
              </a:spcBef>
              <a:spcAft>
                <a:spcPts val="0"/>
              </a:spcAft>
              <a:buSzPts val="1800"/>
              <a:buChar char="-"/>
              <a:defRPr/>
            </a:lvl6pPr>
            <a:lvl7pPr marL="8534507" lvl="6" indent="-914411" rtl="0">
              <a:spcBef>
                <a:spcPts val="4000"/>
              </a:spcBef>
              <a:spcAft>
                <a:spcPts val="0"/>
              </a:spcAft>
              <a:buSzPts val="1800"/>
              <a:buChar char="-"/>
              <a:defRPr/>
            </a:lvl7pPr>
            <a:lvl8pPr marL="9753722" lvl="7" indent="-914411" rtl="0">
              <a:spcBef>
                <a:spcPts val="4000"/>
              </a:spcBef>
              <a:spcAft>
                <a:spcPts val="0"/>
              </a:spcAft>
              <a:buSzPts val="1800"/>
              <a:buChar char="-"/>
              <a:defRPr/>
            </a:lvl8pPr>
            <a:lvl9pPr marL="10972937" lvl="8" indent="-914411" rtl="0">
              <a:spcBef>
                <a:spcPts val="4000"/>
              </a:spcBef>
              <a:spcAft>
                <a:spcPts val="0"/>
              </a:spcAft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1700" name="Google Shape;1700;p413"/>
          <p:cNvSpPr txBox="1">
            <a:spLocks noGrp="1"/>
          </p:cNvSpPr>
          <p:nvPr>
            <p:ph type="sldNum" idx="12"/>
          </p:nvPr>
        </p:nvSpPr>
        <p:spPr>
          <a:xfrm>
            <a:off x="22593221" y="12435245"/>
            <a:ext cx="1463200" cy="10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  <p:pic>
        <p:nvPicPr>
          <p:cNvPr id="1701" name="Google Shape;1701;p413" descr="github-mark-white.png"/>
          <p:cNvPicPr preferRelativeResize="0"/>
          <p:nvPr/>
        </p:nvPicPr>
        <p:blipFill>
          <a:blip r:embed="rId2">
            <a:alphaModFix amt="14000"/>
          </a:blip>
          <a:stretch>
            <a:fillRect/>
          </a:stretch>
        </p:blipFill>
        <p:spPr>
          <a:xfrm>
            <a:off x="406400" y="12435268"/>
            <a:ext cx="896384" cy="8743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1637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vertocat">
    <p:bg>
      <p:bgPr>
        <a:solidFill>
          <a:srgbClr val="2429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0" y="4380714"/>
            <a:ext cx="5080000" cy="49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AND_BODY">
  <p:cSld name="TITLE_AND_BODY">
    <p:bg>
      <p:bgPr>
        <a:solidFill>
          <a:srgbClr val="FFFFFF"/>
        </a:solidFill>
        <a:effectLst/>
      </p:bgPr>
    </p:bg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414"/>
          <p:cNvSpPr txBox="1">
            <a:spLocks noGrp="1"/>
          </p:cNvSpPr>
          <p:nvPr>
            <p:ph type="title"/>
          </p:nvPr>
        </p:nvSpPr>
        <p:spPr>
          <a:xfrm>
            <a:off x="831200" y="1186733"/>
            <a:ext cx="22721600" cy="15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04" name="Google Shape;1704;p414"/>
          <p:cNvSpPr txBox="1">
            <a:spLocks noGrp="1"/>
          </p:cNvSpPr>
          <p:nvPr>
            <p:ph type="body" idx="1"/>
          </p:nvPr>
        </p:nvSpPr>
        <p:spPr>
          <a:xfrm>
            <a:off x="831200" y="3073267"/>
            <a:ext cx="22721600" cy="91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1219215" lvl="0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•"/>
              <a:defRPr/>
            </a:lvl1pPr>
            <a:lvl2pPr marL="2438430" lvl="1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2pPr>
            <a:lvl3pPr marL="3657646" lvl="2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3pPr>
            <a:lvl4pPr marL="4876861" lvl="3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4pPr>
            <a:lvl5pPr marL="6096076" lvl="4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5pPr>
            <a:lvl6pPr marL="7315291" lvl="5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6pPr>
            <a:lvl7pPr marL="8534507" lvl="6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7pPr>
            <a:lvl8pPr marL="9753722" lvl="7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8pPr>
            <a:lvl9pPr marL="10972937" lvl="8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pic>
        <p:nvPicPr>
          <p:cNvPr id="1705" name="Google Shape;1705;p414" descr="Google Shape;137;p40"/>
          <p:cNvPicPr preferRelativeResize="0"/>
          <p:nvPr/>
        </p:nvPicPr>
        <p:blipFill rotWithShape="1">
          <a:blip r:embed="rId2">
            <a:alphaModFix amt="14000"/>
          </a:blip>
          <a:srcRect/>
          <a:stretch/>
        </p:blipFill>
        <p:spPr>
          <a:xfrm>
            <a:off x="406400" y="12435268"/>
            <a:ext cx="896384" cy="874333"/>
          </a:xfrm>
          <a:prstGeom prst="rect">
            <a:avLst/>
          </a:prstGeom>
          <a:noFill/>
          <a:ln>
            <a:noFill/>
          </a:ln>
        </p:spPr>
      </p:pic>
      <p:sp>
        <p:nvSpPr>
          <p:cNvPr id="1706" name="Google Shape;1706;p414"/>
          <p:cNvSpPr txBox="1">
            <a:spLocks noGrp="1"/>
          </p:cNvSpPr>
          <p:nvPr>
            <p:ph type="sldNum" idx="12"/>
          </p:nvPr>
        </p:nvSpPr>
        <p:spPr>
          <a:xfrm>
            <a:off x="22593221" y="12457021"/>
            <a:ext cx="1008800" cy="10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/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/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/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/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/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/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/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733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260635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cons - 4">
  <p:cSld name="Icons - 4">
    <p:bg>
      <p:bgPr>
        <a:solidFill>
          <a:srgbClr val="000000"/>
        </a:solidFill>
        <a:effectLst/>
      </p:bgPr>
    </p:bg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415"/>
          <p:cNvSpPr txBox="1">
            <a:spLocks noGrp="1"/>
          </p:cNvSpPr>
          <p:nvPr>
            <p:ph type="body" idx="1"/>
          </p:nvPr>
        </p:nvSpPr>
        <p:spPr>
          <a:xfrm>
            <a:off x="13064104" y="8445107"/>
            <a:ext cx="3810400" cy="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" tIns="7150" rIns="7150" bIns="7150" anchor="t" anchorCtr="0">
            <a:noAutofit/>
          </a:bodyPr>
          <a:lstStyle>
            <a:lvl1pPr marL="1219215" lvl="0" indent="-6096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5600" b="1">
                <a:solidFill>
                  <a:srgbClr val="FFFFFF"/>
                </a:solidFill>
              </a:defRPr>
            </a:lvl1pPr>
            <a:lvl2pPr marL="2438430" lvl="1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2pPr>
            <a:lvl3pPr marL="3657646" lvl="2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3pPr>
            <a:lvl4pPr marL="4876861" lvl="3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4pPr>
            <a:lvl5pPr marL="6096076" lvl="4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5pPr>
            <a:lvl6pPr marL="7315291" lvl="5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6pPr>
            <a:lvl7pPr marL="8534507" lvl="6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7pPr>
            <a:lvl8pPr marL="9753722" lvl="7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8pPr>
            <a:lvl9pPr marL="10972937" lvl="8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1709" name="Google Shape;1709;p415"/>
          <p:cNvSpPr>
            <a:spLocks noGrp="1"/>
          </p:cNvSpPr>
          <p:nvPr>
            <p:ph type="pic" idx="2"/>
          </p:nvPr>
        </p:nvSpPr>
        <p:spPr>
          <a:xfrm>
            <a:off x="13064104" y="4241800"/>
            <a:ext cx="3810400" cy="3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•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10" name="Google Shape;1710;p415"/>
          <p:cNvSpPr txBox="1">
            <a:spLocks noGrp="1"/>
          </p:cNvSpPr>
          <p:nvPr>
            <p:ph type="body" idx="3"/>
          </p:nvPr>
        </p:nvSpPr>
        <p:spPr>
          <a:xfrm>
            <a:off x="1768752" y="8445107"/>
            <a:ext cx="3810400" cy="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" tIns="7150" rIns="7150" bIns="7150" anchor="t" anchorCtr="0">
            <a:noAutofit/>
          </a:bodyPr>
          <a:lstStyle>
            <a:lvl1pPr marL="1219215" lvl="0" indent="-6096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5600" b="1">
                <a:solidFill>
                  <a:srgbClr val="FFFFFF"/>
                </a:solidFill>
              </a:defRPr>
            </a:lvl1pPr>
            <a:lvl2pPr marL="2438430" lvl="1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2pPr>
            <a:lvl3pPr marL="3657646" lvl="2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3pPr>
            <a:lvl4pPr marL="4876861" lvl="3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4pPr>
            <a:lvl5pPr marL="6096076" lvl="4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5pPr>
            <a:lvl6pPr marL="7315291" lvl="5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6pPr>
            <a:lvl7pPr marL="8534507" lvl="6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7pPr>
            <a:lvl8pPr marL="9753722" lvl="7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8pPr>
            <a:lvl9pPr marL="10972937" lvl="8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1711" name="Google Shape;1711;p415"/>
          <p:cNvSpPr>
            <a:spLocks noGrp="1"/>
          </p:cNvSpPr>
          <p:nvPr>
            <p:ph type="pic" idx="4"/>
          </p:nvPr>
        </p:nvSpPr>
        <p:spPr>
          <a:xfrm>
            <a:off x="1768752" y="4241800"/>
            <a:ext cx="3810400" cy="3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•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12" name="Google Shape;1712;p415"/>
          <p:cNvSpPr txBox="1">
            <a:spLocks noGrp="1"/>
          </p:cNvSpPr>
          <p:nvPr>
            <p:ph type="body" idx="5"/>
          </p:nvPr>
        </p:nvSpPr>
        <p:spPr>
          <a:xfrm>
            <a:off x="7413344" y="8445107"/>
            <a:ext cx="3810400" cy="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" tIns="7150" rIns="7150" bIns="7150" anchor="t" anchorCtr="0">
            <a:noAutofit/>
          </a:bodyPr>
          <a:lstStyle>
            <a:lvl1pPr marL="1219215" lvl="0" indent="-6096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5600" b="1">
                <a:solidFill>
                  <a:srgbClr val="FFFFFF"/>
                </a:solidFill>
              </a:defRPr>
            </a:lvl1pPr>
            <a:lvl2pPr marL="2438430" lvl="1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2pPr>
            <a:lvl3pPr marL="3657646" lvl="2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3pPr>
            <a:lvl4pPr marL="4876861" lvl="3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4pPr>
            <a:lvl5pPr marL="6096076" lvl="4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5pPr>
            <a:lvl6pPr marL="7315291" lvl="5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6pPr>
            <a:lvl7pPr marL="8534507" lvl="6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7pPr>
            <a:lvl8pPr marL="9753722" lvl="7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8pPr>
            <a:lvl9pPr marL="10972937" lvl="8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1713" name="Google Shape;1713;p415"/>
          <p:cNvSpPr>
            <a:spLocks noGrp="1"/>
          </p:cNvSpPr>
          <p:nvPr>
            <p:ph type="pic" idx="6"/>
          </p:nvPr>
        </p:nvSpPr>
        <p:spPr>
          <a:xfrm>
            <a:off x="7413344" y="4241800"/>
            <a:ext cx="3810400" cy="3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•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14" name="Google Shape;1714;p415"/>
          <p:cNvSpPr txBox="1">
            <a:spLocks noGrp="1"/>
          </p:cNvSpPr>
          <p:nvPr>
            <p:ph type="body" idx="7"/>
          </p:nvPr>
        </p:nvSpPr>
        <p:spPr>
          <a:xfrm>
            <a:off x="18756971" y="8445107"/>
            <a:ext cx="3810400" cy="8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" tIns="7150" rIns="7150" bIns="7150" anchor="t" anchorCtr="0">
            <a:noAutofit/>
          </a:bodyPr>
          <a:lstStyle>
            <a:lvl1pPr marL="1219215" lvl="0" indent="-60960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Helvetica Neue"/>
              <a:buNone/>
              <a:defRPr sz="5600" b="1">
                <a:solidFill>
                  <a:srgbClr val="FFFFFF"/>
                </a:solidFill>
              </a:defRPr>
            </a:lvl1pPr>
            <a:lvl2pPr marL="2438430" lvl="1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2pPr>
            <a:lvl3pPr marL="3657646" lvl="2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3pPr>
            <a:lvl4pPr marL="4876861" lvl="3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4pPr>
            <a:lvl5pPr marL="6096076" lvl="4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5pPr>
            <a:lvl6pPr marL="7315291" lvl="5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6pPr>
            <a:lvl7pPr marL="8534507" lvl="6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7pPr>
            <a:lvl8pPr marL="9753722" lvl="7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8pPr>
            <a:lvl9pPr marL="10972937" lvl="8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1715" name="Google Shape;1715;p415"/>
          <p:cNvSpPr>
            <a:spLocks noGrp="1"/>
          </p:cNvSpPr>
          <p:nvPr>
            <p:ph type="pic" idx="8"/>
          </p:nvPr>
        </p:nvSpPr>
        <p:spPr>
          <a:xfrm>
            <a:off x="18756971" y="4241800"/>
            <a:ext cx="3810400" cy="38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•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-"/>
              <a:defRPr sz="6400" b="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pic>
        <p:nvPicPr>
          <p:cNvPr id="1716" name="Google Shape;1716;p415" descr="footer-mark-github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114000" y="12825411"/>
            <a:ext cx="50800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415"/>
          <p:cNvSpPr txBox="1">
            <a:spLocks noGrp="1"/>
          </p:cNvSpPr>
          <p:nvPr>
            <p:ph type="title"/>
          </p:nvPr>
        </p:nvSpPr>
        <p:spPr>
          <a:xfrm>
            <a:off x="1778000" y="1016000"/>
            <a:ext cx="20828000" cy="1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10133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18" name="Google Shape;1718;p415"/>
          <p:cNvSpPr txBox="1">
            <a:spLocks noGrp="1"/>
          </p:cNvSpPr>
          <p:nvPr>
            <p:ph type="sldNum" idx="12"/>
          </p:nvPr>
        </p:nvSpPr>
        <p:spPr>
          <a:xfrm>
            <a:off x="11959032" y="13081000"/>
            <a:ext cx="453600" cy="4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24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24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24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24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24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24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24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24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Helvetica Neue"/>
              <a:buNone/>
              <a:defRPr sz="2400" b="0" i="0" u="none" strike="noStrike" cap="none">
                <a:solidFill>
                  <a:srgbClr val="24292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301821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">
  <p:cSld name="TITLE">
    <p:bg>
      <p:bgPr>
        <a:solidFill>
          <a:srgbClr val="000000"/>
        </a:solidFill>
        <a:effectLst/>
      </p:bgPr>
    </p:bg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" name="Google Shape;1720;p416" descr="Google Shape;396;p1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49400" y="3810001"/>
            <a:ext cx="609600" cy="58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416"/>
          <p:cNvSpPr txBox="1">
            <a:spLocks noGrp="1"/>
          </p:cNvSpPr>
          <p:nvPr>
            <p:ph type="title"/>
          </p:nvPr>
        </p:nvSpPr>
        <p:spPr>
          <a:xfrm>
            <a:off x="1543051" y="4743451"/>
            <a:ext cx="18897600" cy="58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Helvetica Neue"/>
              <a:buNone/>
              <a:defRPr sz="10667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722" name="Google Shape;1722;p416"/>
          <p:cNvSpPr txBox="1">
            <a:spLocks noGrp="1"/>
          </p:cNvSpPr>
          <p:nvPr>
            <p:ph type="body" idx="1"/>
          </p:nvPr>
        </p:nvSpPr>
        <p:spPr>
          <a:xfrm>
            <a:off x="2338400" y="3810123"/>
            <a:ext cx="11072800" cy="5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L="1219215" lvl="0" indent="-609608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2438430" lvl="1" indent="-609608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3657646" lvl="2" indent="-609608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4876861" lvl="3" indent="-609608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6096076" lvl="4" indent="-609608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3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7315291" lvl="5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6pPr>
            <a:lvl7pPr marL="8534507" lvl="6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7pPr>
            <a:lvl8pPr marL="9753722" lvl="7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8pPr>
            <a:lvl9pPr marL="10972937" lvl="8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1723" name="Google Shape;1723;p416"/>
          <p:cNvSpPr txBox="1">
            <a:spLocks noGrp="1"/>
          </p:cNvSpPr>
          <p:nvPr>
            <p:ph type="body" idx="2"/>
          </p:nvPr>
        </p:nvSpPr>
        <p:spPr>
          <a:xfrm>
            <a:off x="1560600" y="12289536"/>
            <a:ext cx="19576800" cy="5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L="1219215" lvl="0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•"/>
              <a:defRPr/>
            </a:lvl1pPr>
            <a:lvl2pPr marL="2438430" lvl="1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2pPr>
            <a:lvl3pPr marL="3657646" lvl="2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3pPr>
            <a:lvl4pPr marL="4876861" lvl="3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4pPr>
            <a:lvl5pPr marL="6096076" lvl="4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5pPr>
            <a:lvl6pPr marL="7315291" lvl="5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6pPr>
            <a:lvl7pPr marL="8534507" lvl="6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7pPr>
            <a:lvl8pPr marL="9753722" lvl="7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8pPr>
            <a:lvl9pPr marL="10972937" lvl="8" indent="-1016013" algn="l" rtl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pic>
        <p:nvPicPr>
          <p:cNvPr id="1724" name="Google Shape;1724;p416" descr="Background imageGoogle Shape;395;p1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5" name="Google Shape;1725;p416"/>
          <p:cNvSpPr txBox="1">
            <a:spLocks noGrp="1"/>
          </p:cNvSpPr>
          <p:nvPr>
            <p:ph type="sldNum" idx="12"/>
          </p:nvPr>
        </p:nvSpPr>
        <p:spPr>
          <a:xfrm>
            <a:off x="11785600" y="12344400"/>
            <a:ext cx="56896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3200"/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3200"/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3200"/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3200"/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3200"/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3200"/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3200"/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3200"/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3200"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3733"/>
          </a:p>
        </p:txBody>
      </p:sp>
    </p:spTree>
    <p:extLst>
      <p:ext uri="{BB962C8B-B14F-4D97-AF65-F5344CB8AC3E}">
        <p14:creationId xmlns:p14="http://schemas.microsoft.com/office/powerpoint/2010/main" val="365804004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Bottom 1">
  <p:cSld name="Title Bottom 1">
    <p:bg>
      <p:bgPr>
        <a:solidFill>
          <a:srgbClr val="FFFFFF"/>
        </a:solidFill>
        <a:effectLst/>
      </p:bgPr>
    </p:bg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417"/>
          <p:cNvSpPr txBox="1">
            <a:spLocks noGrp="1"/>
          </p:cNvSpPr>
          <p:nvPr>
            <p:ph type="title"/>
          </p:nvPr>
        </p:nvSpPr>
        <p:spPr>
          <a:xfrm>
            <a:off x="1219200" y="9753600"/>
            <a:ext cx="21945600" cy="23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3000"/>
              <a:buNone/>
              <a:defRPr sz="8000">
                <a:solidFill>
                  <a:srgbClr val="24292E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8024777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. Section Title - Purple">
  <p:cSld name="1. Section Title - Purple">
    <p:bg>
      <p:bgPr>
        <a:solidFill>
          <a:srgbClr val="5A32A3"/>
        </a:solidFill>
        <a:effectLst/>
      </p:bgPr>
    </p:bg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418"/>
          <p:cNvSpPr txBox="1">
            <a:spLocks noGrp="1"/>
          </p:cNvSpPr>
          <p:nvPr>
            <p:ph type="title"/>
          </p:nvPr>
        </p:nvSpPr>
        <p:spPr>
          <a:xfrm>
            <a:off x="1219200" y="1371600"/>
            <a:ext cx="219456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Helvetica Neue"/>
              <a:buNone/>
              <a:defRPr sz="12800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>
                <a:solidFill>
                  <a:srgbClr val="FFFFFF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>
                <a:solidFill>
                  <a:srgbClr val="FFFFFF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>
                <a:solidFill>
                  <a:srgbClr val="FFFFFF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>
                <a:solidFill>
                  <a:srgbClr val="FFFFFF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>
                <a:solidFill>
                  <a:srgbClr val="FFFFFF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>
                <a:solidFill>
                  <a:srgbClr val="FFFFFF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>
                <a:solidFill>
                  <a:srgbClr val="FFFFFF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1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828929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- Top">
  <p:cSld name="Title - Top">
    <p:bg>
      <p:bgPr>
        <a:solidFill>
          <a:srgbClr val="000000"/>
        </a:solidFill>
        <a:effectLst/>
      </p:bgPr>
    </p:bg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419"/>
          <p:cNvSpPr txBox="1">
            <a:spLocks noGrp="1"/>
          </p:cNvSpPr>
          <p:nvPr>
            <p:ph type="title"/>
          </p:nvPr>
        </p:nvSpPr>
        <p:spPr>
          <a:xfrm>
            <a:off x="1016000" y="609600"/>
            <a:ext cx="22352000" cy="16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10133" b="1">
                <a:solidFill>
                  <a:srgbClr val="FFFFFF"/>
                </a:solidFill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700"/>
              <a:buNone/>
              <a:defRPr/>
            </a:lvl9pPr>
          </a:lstStyle>
          <a:p>
            <a:endParaRPr/>
          </a:p>
        </p:txBody>
      </p:sp>
      <p:pic>
        <p:nvPicPr>
          <p:cNvPr id="1732" name="Google Shape;1732;p419" descr="footer-mark-github.pdf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114000" y="12825411"/>
            <a:ext cx="50800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419"/>
          <p:cNvSpPr txBox="1">
            <a:spLocks noGrp="1"/>
          </p:cNvSpPr>
          <p:nvPr>
            <p:ph type="sldNum" idx="12"/>
          </p:nvPr>
        </p:nvSpPr>
        <p:spPr>
          <a:xfrm>
            <a:off x="11959032" y="13081000"/>
            <a:ext cx="4536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Helvetica Neue Light"/>
              <a:buNone/>
              <a:defRPr sz="24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373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530507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2">
  <p:cSld name="Blank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5" name="Google Shape;1735;p420" descr="Google Shape;1548;p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8577977" y="5885283"/>
            <a:ext cx="13716003" cy="194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6" name="Google Shape;1736;p420" descr="Google Shape;1550;p233"/>
          <p:cNvPicPr preferRelativeResize="0"/>
          <p:nvPr/>
        </p:nvPicPr>
        <p:blipFill rotWithShape="1">
          <a:blip r:embed="rId4">
            <a:alphaModFix amt="18000"/>
          </a:blip>
          <a:srcRect/>
          <a:stretch/>
        </p:blipFill>
        <p:spPr>
          <a:xfrm>
            <a:off x="406400" y="12435218"/>
            <a:ext cx="896400" cy="874365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420"/>
          <p:cNvSpPr txBox="1">
            <a:spLocks noGrp="1"/>
          </p:cNvSpPr>
          <p:nvPr>
            <p:ph type="sldNum" idx="12"/>
          </p:nvPr>
        </p:nvSpPr>
        <p:spPr>
          <a:xfrm>
            <a:off x="23157869" y="12535469"/>
            <a:ext cx="898400" cy="8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>
                <a:solidFill>
                  <a:srgbClr val="ADADAD"/>
                </a:solidFill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>
                <a:solidFill>
                  <a:srgbClr val="ADADAD"/>
                </a:solidFill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>
                <a:solidFill>
                  <a:srgbClr val="ADADAD"/>
                </a:solidFill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>
                <a:solidFill>
                  <a:srgbClr val="ADADAD"/>
                </a:solidFill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>
                <a:solidFill>
                  <a:srgbClr val="ADADAD"/>
                </a:solidFill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>
                <a:solidFill>
                  <a:srgbClr val="ADADAD"/>
                </a:solidFill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>
                <a:solidFill>
                  <a:srgbClr val="ADADAD"/>
                </a:solidFill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>
                <a:solidFill>
                  <a:srgbClr val="ADADAD"/>
                </a:solidFill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>
                <a:solidFill>
                  <a:srgbClr val="ADADAD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70898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 left/ screenshot right">
  <p:cSld name="Copy left/ screenshot right"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p421"/>
          <p:cNvSpPr txBox="1">
            <a:spLocks noGrp="1"/>
          </p:cNvSpPr>
          <p:nvPr>
            <p:ph type="body" idx="1"/>
          </p:nvPr>
        </p:nvSpPr>
        <p:spPr>
          <a:xfrm>
            <a:off x="1270000" y="2857501"/>
            <a:ext cx="9524800" cy="9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1219215" lvl="0" indent="-948279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6933"/>
            </a:lvl1pPr>
            <a:lvl2pPr marL="2438430" lvl="1" indent="-948279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6933"/>
            </a:lvl2pPr>
            <a:lvl3pPr marL="3657646" lvl="2" indent="-948279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6933"/>
            </a:lvl3pPr>
            <a:lvl4pPr marL="4876861" lvl="3" indent="-948279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6933"/>
            </a:lvl4pPr>
            <a:lvl5pPr marL="6096076" lvl="4" indent="-948279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6933"/>
            </a:lvl5pPr>
            <a:lvl6pPr marL="7315291" lvl="5" indent="-694275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500"/>
              <a:buChar char="-"/>
              <a:defRPr/>
            </a:lvl6pPr>
            <a:lvl7pPr marL="8534507" lvl="6" indent="-694275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500"/>
              <a:buChar char="-"/>
              <a:defRPr/>
            </a:lvl7pPr>
            <a:lvl8pPr marL="9753722" lvl="7" indent="-694275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500"/>
              <a:buChar char="-"/>
              <a:defRPr/>
            </a:lvl8pPr>
            <a:lvl9pPr marL="10972937" lvl="8" indent="-694275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500"/>
              <a:buChar char="-"/>
              <a:defRPr/>
            </a:lvl9pPr>
          </a:lstStyle>
          <a:p>
            <a:endParaRPr/>
          </a:p>
        </p:txBody>
      </p:sp>
      <p:sp>
        <p:nvSpPr>
          <p:cNvPr id="1740" name="Google Shape;1740;p421"/>
          <p:cNvSpPr>
            <a:spLocks noGrp="1"/>
          </p:cNvSpPr>
          <p:nvPr>
            <p:ph type="pic" idx="2"/>
          </p:nvPr>
        </p:nvSpPr>
        <p:spPr>
          <a:xfrm>
            <a:off x="10922000" y="254000"/>
            <a:ext cx="18123200" cy="137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6133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6133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6133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6133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6133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6133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6133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6133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sz="6133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741" name="Google Shape;1741;p421"/>
          <p:cNvSpPr txBox="1">
            <a:spLocks noGrp="1"/>
          </p:cNvSpPr>
          <p:nvPr>
            <p:ph type="body" idx="3"/>
          </p:nvPr>
        </p:nvSpPr>
        <p:spPr>
          <a:xfrm>
            <a:off x="1236811" y="988920"/>
            <a:ext cx="13796000" cy="4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00" tIns="25100" rIns="25100" bIns="25100" anchor="t" anchorCtr="0">
            <a:noAutofit/>
          </a:bodyPr>
          <a:lstStyle>
            <a:lvl1pPr marL="1219215" lvl="0" indent="-60960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10133" b="1"/>
            </a:lvl1pPr>
            <a:lvl2pPr marL="2438430" lvl="1" indent="-694275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500"/>
              <a:buChar char="-"/>
              <a:defRPr/>
            </a:lvl2pPr>
            <a:lvl3pPr marL="3657646" lvl="2" indent="-694275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500"/>
              <a:buChar char="-"/>
              <a:defRPr/>
            </a:lvl3pPr>
            <a:lvl4pPr marL="4876861" lvl="3" indent="-694275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500"/>
              <a:buChar char="-"/>
              <a:defRPr/>
            </a:lvl4pPr>
            <a:lvl5pPr marL="6096076" lvl="4" indent="-694275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500"/>
              <a:buChar char="-"/>
              <a:defRPr/>
            </a:lvl5pPr>
            <a:lvl6pPr marL="7315291" lvl="5" indent="-694275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500"/>
              <a:buChar char="-"/>
              <a:defRPr/>
            </a:lvl6pPr>
            <a:lvl7pPr marL="8534507" lvl="6" indent="-694275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500"/>
              <a:buChar char="-"/>
              <a:defRPr/>
            </a:lvl7pPr>
            <a:lvl8pPr marL="9753722" lvl="7" indent="-694275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500"/>
              <a:buChar char="-"/>
              <a:defRPr/>
            </a:lvl8pPr>
            <a:lvl9pPr marL="10972937" lvl="8" indent="-694275" algn="l" rtl="0">
              <a:lnSpc>
                <a:spcPct val="100000"/>
              </a:lnSpc>
              <a:spcBef>
                <a:spcPts val="4533"/>
              </a:spcBef>
              <a:spcAft>
                <a:spcPts val="0"/>
              </a:spcAft>
              <a:buClr>
                <a:srgbClr val="FFFFFF"/>
              </a:buClr>
              <a:buSzPts val="500"/>
              <a:buChar char="-"/>
              <a:defRPr/>
            </a:lvl9pPr>
          </a:lstStyle>
          <a:p>
            <a:endParaRPr/>
          </a:p>
        </p:txBody>
      </p:sp>
      <p:sp>
        <p:nvSpPr>
          <p:cNvPr id="1742" name="Google Shape;1742;p421"/>
          <p:cNvSpPr txBox="1">
            <a:spLocks noGrp="1"/>
          </p:cNvSpPr>
          <p:nvPr>
            <p:ph type="sldNum" idx="12"/>
          </p:nvPr>
        </p:nvSpPr>
        <p:spPr>
          <a:xfrm>
            <a:off x="11954915" y="12626021"/>
            <a:ext cx="457600" cy="4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100" tIns="25100" rIns="25100" bIns="2510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2133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2133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2133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2133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2133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2133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2133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2133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Helvetica Neue"/>
              <a:buNone/>
              <a:defRPr sz="2133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3733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7999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vertoca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0" y="4380714"/>
            <a:ext cx="5080000" cy="4954572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42" Type="http://schemas.openxmlformats.org/officeDocument/2006/relationships/slideLayout" Target="../slideLayouts/slideLayout82.xml"/><Relationship Id="rId47" Type="http://schemas.openxmlformats.org/officeDocument/2006/relationships/slideLayout" Target="../slideLayouts/slideLayout87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9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45" Type="http://schemas.openxmlformats.org/officeDocument/2006/relationships/slideLayout" Target="../slideLayouts/slideLayout85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4" Type="http://schemas.openxmlformats.org/officeDocument/2006/relationships/slideLayout" Target="../slideLayouts/slideLayout84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43" Type="http://schemas.openxmlformats.org/officeDocument/2006/relationships/slideLayout" Target="../slideLayouts/slideLayout83.xml"/><Relationship Id="rId48" Type="http://schemas.openxmlformats.org/officeDocument/2006/relationships/theme" Target="../theme/theme2.xml"/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Relationship Id="rId4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60.xml"/><Relationship Id="rId41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62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Image"/>
          <p:cNvPicPr>
            <a:picLocks noChangeAspect="1"/>
          </p:cNvPicPr>
          <p:nvPr/>
        </p:nvPicPr>
        <p:blipFill>
          <a:blip r:embed="rId42">
            <a:alphaModFix amt="30000"/>
          </a:blip>
          <a:stretch>
            <a:fillRect/>
          </a:stretch>
        </p:blipFill>
        <p:spPr>
          <a:xfrm>
            <a:off x="374650" y="12736264"/>
            <a:ext cx="609600" cy="60960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8984" y="13081000"/>
            <a:ext cx="453332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1pPr>
      <a:lvl2pPr marL="127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2pPr>
      <a:lvl3pPr marL="190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3pPr>
      <a:lvl4pPr marL="254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4pPr>
      <a:lvl5pPr marL="317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5pPr>
      <a:lvl6pPr marL="381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6pPr>
      <a:lvl7pPr marL="444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7pPr>
      <a:lvl8pPr marL="5080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8pPr>
      <a:lvl9pPr marL="5715000" marR="0" indent="-635000" algn="l" defTabSz="825500" latinLnBrk="0">
        <a:lnSpc>
          <a:spcPct val="10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374"/>
          <p:cNvSpPr txBox="1">
            <a:spLocks noGrp="1"/>
          </p:cNvSpPr>
          <p:nvPr>
            <p:ph type="body" idx="1"/>
          </p:nvPr>
        </p:nvSpPr>
        <p:spPr>
          <a:xfrm>
            <a:off x="1574800" y="1828800"/>
            <a:ext cx="21234400" cy="94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2400"/>
              <a:buFont typeface="Helvetica Neue"/>
              <a:buChar char="•"/>
              <a:defRPr sz="240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1800"/>
              <a:buFont typeface="Helvetica Neue"/>
              <a:buChar char="-"/>
              <a:defRPr sz="240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1800"/>
              <a:buFont typeface="Helvetica Neue"/>
              <a:buChar char="-"/>
              <a:defRPr sz="240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1800"/>
              <a:buFont typeface="Helvetica Neue"/>
              <a:buChar char="-"/>
              <a:defRPr sz="240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1800"/>
              <a:buFont typeface="Helvetica Neue"/>
              <a:buChar char="-"/>
              <a:defRPr sz="240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1800"/>
              <a:buFont typeface="Helvetica Neue"/>
              <a:buChar char="-"/>
              <a:defRPr sz="240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1800"/>
              <a:buFont typeface="Helvetica Neue"/>
              <a:buChar char="-"/>
              <a:defRPr sz="240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1800"/>
              <a:buFont typeface="Helvetica Neue"/>
              <a:buChar char="-"/>
              <a:defRPr sz="240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F363D"/>
              </a:buClr>
              <a:buSzPts val="1800"/>
              <a:buFont typeface="Helvetica Neue"/>
              <a:buChar char="-"/>
              <a:defRPr sz="2400" i="0" u="none" strike="noStrike" cap="none">
                <a:solidFill>
                  <a:srgbClr val="2F363D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571" name="Google Shape;1571;p374"/>
          <p:cNvSpPr txBox="1">
            <a:spLocks noGrp="1"/>
          </p:cNvSpPr>
          <p:nvPr>
            <p:ph type="title"/>
          </p:nvPr>
        </p:nvSpPr>
        <p:spPr>
          <a:xfrm>
            <a:off x="1778000" y="2298701"/>
            <a:ext cx="20828000" cy="4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CC5"/>
              </a:buClr>
              <a:buSzPts val="5400"/>
              <a:buFont typeface="Helvetica Neue"/>
              <a:buNone/>
              <a:defRPr sz="5400" i="0" u="none" strike="noStrike" cap="none">
                <a:solidFill>
                  <a:srgbClr val="005CC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Helvetica Neue"/>
              <a:buNone/>
              <a:defRPr sz="5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672119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  <p:sldLayoutId id="2147483734" r:id="rId42"/>
    <p:sldLayoutId id="2147483735" r:id="rId43"/>
    <p:sldLayoutId id="2147483736" r:id="rId44"/>
    <p:sldLayoutId id="2147483737" r:id="rId45"/>
    <p:sldLayoutId id="2147483738" r:id="rId46"/>
    <p:sldLayoutId id="2147483739" r:id="rId4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3733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github/automating-your-workflow-with-github-action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3.jpeg"/><Relationship Id="rId5" Type="http://schemas.openxmlformats.org/officeDocument/2006/relationships/image" Target="../media/image82.png"/><Relationship Id="rId4" Type="http://schemas.openxmlformats.org/officeDocument/2006/relationships/hyperlink" Target="https://github.com/universeworkshops/building-blocks#workflow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github.com/en/actions/automating-your-workflow-with-github-actions/events-that-trigger-workflow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3.jpeg"/><Relationship Id="rId4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3.jpeg"/><Relationship Id="rId7" Type="http://schemas.openxmlformats.org/officeDocument/2006/relationships/hyperlink" Target="https://github.com/marketplace?type=action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ithub.com/actions/javascript-action" TargetMode="External"/><Relationship Id="rId5" Type="http://schemas.openxmlformats.org/officeDocument/2006/relationships/hyperlink" Target="https://github.com/marketplace/actions/azure-webapp" TargetMode="External"/><Relationship Id="rId4" Type="http://schemas.openxmlformats.org/officeDocument/2006/relationships/hyperlink" Target="https://github.com/actions/stale" TargetMode="External"/><Relationship Id="rId9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s://github.com/actions/runner" TargetMode="Externa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jp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9" Type="http://schemas.openxmlformats.org/officeDocument/2006/relationships/image" Target="../media/image74.png"/><Relationship Id="rId21" Type="http://schemas.openxmlformats.org/officeDocument/2006/relationships/image" Target="../media/image56.png"/><Relationship Id="rId34" Type="http://schemas.openxmlformats.org/officeDocument/2006/relationships/image" Target="../media/image69.png"/><Relationship Id="rId42" Type="http://schemas.openxmlformats.org/officeDocument/2006/relationships/image" Target="../media/image7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41" Type="http://schemas.openxmlformats.org/officeDocument/2006/relationships/image" Target="../media/image76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37" Type="http://schemas.openxmlformats.org/officeDocument/2006/relationships/image" Target="../media/image72.png"/><Relationship Id="rId40" Type="http://schemas.openxmlformats.org/officeDocument/2006/relationships/image" Target="../media/image75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36" Type="http://schemas.openxmlformats.org/officeDocument/2006/relationships/image" Target="../media/image71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35" Type="http://schemas.openxmlformats.org/officeDocument/2006/relationships/image" Target="../media/image70.jpg"/><Relationship Id="rId43" Type="http://schemas.openxmlformats.org/officeDocument/2006/relationships/image" Target="../media/image78.png"/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38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itHub Actions: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Getting Started with GitHub Actions</a:t>
            </a:r>
            <a:endParaRPr dirty="0"/>
          </a:p>
        </p:txBody>
      </p:sp>
      <p:sp>
        <p:nvSpPr>
          <p:cNvPr id="378" name="101 Training"/>
          <p:cNvSpPr txBox="1">
            <a:spLocks noGrp="1"/>
          </p:cNvSpPr>
          <p:nvPr>
            <p:ph type="body" sz="quarter" idx="1"/>
          </p:nvPr>
        </p:nvSpPr>
        <p:spPr>
          <a:xfrm>
            <a:off x="13196593" y="10686915"/>
            <a:ext cx="10399948" cy="27940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Mickey Gousset</a:t>
            </a:r>
          </a:p>
          <a:p>
            <a:r>
              <a:rPr lang="en-US" dirty="0">
                <a:solidFill>
                  <a:schemeClr val="bg1"/>
                </a:solidFill>
              </a:rPr>
              <a:t>DevOps Architect – GitHub</a:t>
            </a:r>
          </a:p>
          <a:p>
            <a:r>
              <a:rPr lang="en-US" dirty="0">
                <a:solidFill>
                  <a:schemeClr val="bg1"/>
                </a:solidFill>
              </a:rPr>
              <a:t>github.com/</a:t>
            </a:r>
            <a:r>
              <a:rPr lang="en-US" dirty="0" err="1">
                <a:solidFill>
                  <a:schemeClr val="bg1"/>
                </a:solidFill>
              </a:rPr>
              <a:t>mickeygousset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101 Training">
            <a:extLst>
              <a:ext uri="{FF2B5EF4-FFF2-40B4-BE49-F238E27FC236}">
                <a16:creationId xmlns:a16="http://schemas.microsoft.com/office/drawing/2014/main" id="{7173E802-B725-45E7-8BA1-76B2EDF56252}"/>
              </a:ext>
            </a:extLst>
          </p:cNvPr>
          <p:cNvSpPr txBox="1">
            <a:spLocks/>
          </p:cNvSpPr>
          <p:nvPr/>
        </p:nvSpPr>
        <p:spPr>
          <a:xfrm>
            <a:off x="444228" y="1085985"/>
            <a:ext cx="2629711" cy="1092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119" baseline="0">
                <a:solidFill>
                  <a:srgbClr val="6A737D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119" baseline="0">
                <a:solidFill>
                  <a:srgbClr val="6A737D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119" baseline="0">
                <a:solidFill>
                  <a:srgbClr val="6A737D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119" baseline="0">
                <a:solidFill>
                  <a:srgbClr val="6A737D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119" baseline="0">
                <a:solidFill>
                  <a:srgbClr val="6A737D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>
                <a:solidFill>
                  <a:schemeClr val="bg1"/>
                </a:solidFill>
              </a:rPr>
              <a:t>Track 5</a:t>
            </a:r>
          </a:p>
        </p:txBody>
      </p:sp>
      <p:pic>
        <p:nvPicPr>
          <p:cNvPr id="3" name="Picture 2" descr="A picture containing toy&#10;&#10;Description automatically generated">
            <a:extLst>
              <a:ext uri="{FF2B5EF4-FFF2-40B4-BE49-F238E27FC236}">
                <a16:creationId xmlns:a16="http://schemas.microsoft.com/office/drawing/2014/main" id="{875AE21D-AB3C-4389-A13B-CA3CA4FF78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762" y="10746362"/>
            <a:ext cx="2675106" cy="2675106"/>
          </a:xfrm>
          <a:prstGeom prst="rect">
            <a:avLst/>
          </a:prstGeom>
        </p:spPr>
      </p:pic>
      <p:sp>
        <p:nvSpPr>
          <p:cNvPr id="7" name="101 Training">
            <a:extLst>
              <a:ext uri="{FF2B5EF4-FFF2-40B4-BE49-F238E27FC236}">
                <a16:creationId xmlns:a16="http://schemas.microsoft.com/office/drawing/2014/main" id="{4654D354-8DD9-475B-827A-1F8C79684A67}"/>
              </a:ext>
            </a:extLst>
          </p:cNvPr>
          <p:cNvSpPr txBox="1">
            <a:spLocks/>
          </p:cNvSpPr>
          <p:nvPr/>
        </p:nvSpPr>
        <p:spPr>
          <a:xfrm>
            <a:off x="4786009" y="235085"/>
            <a:ext cx="19153763" cy="2794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119" baseline="0">
                <a:solidFill>
                  <a:srgbClr val="6A737D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119" baseline="0">
                <a:solidFill>
                  <a:srgbClr val="6A737D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119" baseline="0">
                <a:solidFill>
                  <a:srgbClr val="6A737D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119" baseline="0">
                <a:solidFill>
                  <a:srgbClr val="6A737D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82550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 u="none" strike="noStrike" cap="none" spc="-119" baseline="0">
                <a:solidFill>
                  <a:srgbClr val="6A737D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>
                <a:solidFill>
                  <a:schemeClr val="bg1"/>
                </a:solidFill>
              </a:rPr>
              <a:t>Feel free to tweet along with the show: </a:t>
            </a:r>
            <a:r>
              <a:rPr lang="en-US" b="1" dirty="0">
                <a:solidFill>
                  <a:schemeClr val="bg1"/>
                </a:solidFill>
              </a:rPr>
              <a:t>@mickey_gousset</a:t>
            </a:r>
          </a:p>
        </p:txBody>
      </p:sp>
      <p:sp>
        <p:nvSpPr>
          <p:cNvPr id="8" name="Google Shape;318;p83">
            <a:extLst>
              <a:ext uri="{FF2B5EF4-FFF2-40B4-BE49-F238E27FC236}">
                <a16:creationId xmlns:a16="http://schemas.microsoft.com/office/drawing/2014/main" id="{5CC7BDB9-8D8D-468E-B11B-FF6A6EDA7998}"/>
              </a:ext>
            </a:extLst>
          </p:cNvPr>
          <p:cNvSpPr/>
          <p:nvPr/>
        </p:nvSpPr>
        <p:spPr>
          <a:xfrm>
            <a:off x="18638715" y="6096151"/>
            <a:ext cx="3487309" cy="3736679"/>
          </a:xfrm>
          <a:prstGeom prst="roundRect">
            <a:avLst>
              <a:gd name="adj" fmla="val 29406"/>
            </a:avLst>
          </a:prstGeom>
          <a:gradFill>
            <a:gsLst>
              <a:gs pos="0">
                <a:srgbClr val="3184FF"/>
              </a:gs>
              <a:gs pos="100000">
                <a:srgbClr val="1658C5"/>
              </a:gs>
            </a:gsLst>
            <a:lin ang="4800126" scaled="0"/>
          </a:gradFill>
          <a:ln>
            <a:noFill/>
          </a:ln>
          <a:effectLst>
            <a:outerShdw blurRad="228600" dist="114300" dir="5400000" rotWithShape="0">
              <a:srgbClr val="09254C">
                <a:alpha val="40000"/>
              </a:srgbClr>
            </a:outerShdw>
          </a:effectLst>
        </p:spPr>
        <p:txBody>
          <a:bodyPr spcFirstLastPara="1" wrap="square" lIns="15875" tIns="15875" rIns="15875" bIns="15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Quattrocento Sans"/>
              <a:buNone/>
            </a:pPr>
            <a:endParaRPr sz="26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" name="Google Shape;319;p83" descr="Image">
            <a:extLst>
              <a:ext uri="{FF2B5EF4-FFF2-40B4-BE49-F238E27FC236}">
                <a16:creationId xmlns:a16="http://schemas.microsoft.com/office/drawing/2014/main" id="{023B2382-2FC2-40A7-88CC-EEBA12AC478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91086" y="6248521"/>
            <a:ext cx="2325174" cy="2491442"/>
          </a:xfrm>
          <a:prstGeom prst="rect">
            <a:avLst/>
          </a:prstGeom>
          <a:noFill/>
          <a:ln>
            <a:noFill/>
          </a:ln>
          <a:effectLst>
            <a:outerShdw dist="12700" dir="5400000" rotWithShape="0">
              <a:srgbClr val="09254C">
                <a:alpha val="4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5A75DD-F3BA-4022-9446-CCC30DA197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C15FA7-65B3-4B3E-8B00-4141FB95E4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31" y="45742"/>
            <a:ext cx="3467737" cy="92044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Workflow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Workflows</a:t>
            </a:r>
          </a:p>
        </p:txBody>
      </p:sp>
      <p:sp>
        <p:nvSpPr>
          <p:cNvPr id="400" name="Workflows let you codify useful processes to your liking. They belong in YAML files in a special directory in your repository, .github/workflows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668655">
              <a:spcBef>
                <a:spcPts val="4700"/>
              </a:spcBef>
              <a:buSzTx/>
              <a:buNone/>
              <a:defRPr sz="4212" spc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Workflows</a:t>
            </a:r>
            <a:r>
              <a:rPr dirty="0"/>
              <a:t> let you </a:t>
            </a:r>
            <a:r>
              <a:rPr b="1" dirty="0"/>
              <a:t>codify useful processes</a:t>
            </a:r>
            <a:r>
              <a:rPr dirty="0"/>
              <a:t> to your liking. They belong in </a:t>
            </a:r>
            <a:r>
              <a:rPr sz="2916" dirty="0">
                <a:latin typeface="Menlo Regular"/>
                <a:ea typeface="Menlo Regular"/>
                <a:cs typeface="Menlo Regular"/>
                <a:sym typeface="Menlo Regular"/>
              </a:rPr>
              <a:t>YAML</a:t>
            </a:r>
            <a:r>
              <a:rPr dirty="0"/>
              <a:t> files in a special directory in your repository, </a:t>
            </a:r>
            <a:r>
              <a:rPr sz="2916" dirty="0"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sz="2916" dirty="0" err="1">
                <a:latin typeface="Menlo Regular"/>
                <a:ea typeface="Menlo Regular"/>
                <a:cs typeface="Menlo Regular"/>
                <a:sym typeface="Menlo Regular"/>
              </a:rPr>
              <a:t>github</a:t>
            </a:r>
            <a:r>
              <a:rPr sz="2916" dirty="0">
                <a:latin typeface="Menlo Regular"/>
                <a:ea typeface="Menlo Regular"/>
                <a:cs typeface="Menlo Regular"/>
                <a:sym typeface="Menlo Regular"/>
              </a:rPr>
              <a:t>/workflows</a:t>
            </a:r>
            <a:r>
              <a:rPr dirty="0"/>
              <a:t>.</a:t>
            </a:r>
          </a:p>
          <a:p>
            <a:pPr marL="0" indent="0" defTabSz="668655">
              <a:spcBef>
                <a:spcPts val="4700"/>
              </a:spcBef>
              <a:buSzTx/>
              <a:buNone/>
              <a:defRPr sz="4212" spc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Examples</a:t>
            </a:r>
          </a:p>
          <a:p>
            <a:pPr marL="514350" indent="-514350" defTabSz="668655">
              <a:spcBef>
                <a:spcPts val="4700"/>
              </a:spcBef>
              <a:defRPr sz="4212" spc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Organizational: Welcoming new contributors</a:t>
            </a:r>
          </a:p>
          <a:p>
            <a:pPr marL="514350" indent="-514350" defTabSz="668655">
              <a:spcBef>
                <a:spcPts val="4700"/>
              </a:spcBef>
              <a:defRPr sz="4212" spc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Legal: Ensuring license uniformity</a:t>
            </a:r>
          </a:p>
          <a:p>
            <a:pPr marL="514350" indent="-514350" defTabSz="668655">
              <a:spcBef>
                <a:spcPts val="4700"/>
              </a:spcBef>
              <a:defRPr sz="4212" spc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Application: Testing across multiple operating systems</a:t>
            </a:r>
          </a:p>
        </p:txBody>
      </p:sp>
      <p:sp>
        <p:nvSpPr>
          <p:cNvPr id="401" name="Events"/>
          <p:cNvSpPr/>
          <p:nvPr/>
        </p:nvSpPr>
        <p:spPr>
          <a:xfrm>
            <a:off x="13103504" y="11066964"/>
            <a:ext cx="2012394" cy="841045"/>
          </a:xfrm>
          <a:prstGeom prst="roundRect">
            <a:avLst>
              <a:gd name="adj" fmla="val 22650"/>
            </a:avLst>
          </a:prstGeom>
          <a:solidFill>
            <a:srgbClr val="003462"/>
          </a:solidFill>
          <a:ln w="25400">
            <a:solidFill>
              <a:srgbClr val="6C6C6C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Events</a:t>
            </a:r>
          </a:p>
        </p:txBody>
      </p:sp>
      <p:sp>
        <p:nvSpPr>
          <p:cNvPr id="402" name="Workflows"/>
          <p:cNvSpPr/>
          <p:nvPr/>
        </p:nvSpPr>
        <p:spPr>
          <a:xfrm>
            <a:off x="17026546" y="11066964"/>
            <a:ext cx="2522908" cy="841045"/>
          </a:xfrm>
          <a:prstGeom prst="roundRect">
            <a:avLst>
              <a:gd name="adj" fmla="val 22650"/>
            </a:avLst>
          </a:prstGeom>
          <a:solidFill>
            <a:srgbClr val="0076BA"/>
          </a:solidFill>
          <a:ln w="254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Workflows</a:t>
            </a:r>
          </a:p>
        </p:txBody>
      </p:sp>
      <p:sp>
        <p:nvSpPr>
          <p:cNvPr id="403" name="Actions"/>
          <p:cNvSpPr/>
          <p:nvPr/>
        </p:nvSpPr>
        <p:spPr>
          <a:xfrm>
            <a:off x="21460104" y="11066964"/>
            <a:ext cx="2012394" cy="841045"/>
          </a:xfrm>
          <a:prstGeom prst="roundRect">
            <a:avLst>
              <a:gd name="adj" fmla="val 22650"/>
            </a:avLst>
          </a:prstGeom>
          <a:solidFill>
            <a:srgbClr val="003462"/>
          </a:solidFill>
          <a:ln w="25400">
            <a:solidFill>
              <a:srgbClr val="6C6C6C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Actions</a:t>
            </a:r>
          </a:p>
        </p:txBody>
      </p:sp>
      <p:sp>
        <p:nvSpPr>
          <p:cNvPr id="404" name="Line"/>
          <p:cNvSpPr/>
          <p:nvPr/>
        </p:nvSpPr>
        <p:spPr>
          <a:xfrm>
            <a:off x="19581356" y="11487486"/>
            <a:ext cx="1846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05" name="Trigger"/>
          <p:cNvSpPr txBox="1"/>
          <p:nvPr/>
        </p:nvSpPr>
        <p:spPr>
          <a:xfrm>
            <a:off x="15536929" y="11049843"/>
            <a:ext cx="10685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Trigger</a:t>
            </a:r>
          </a:p>
        </p:txBody>
      </p:sp>
      <p:sp>
        <p:nvSpPr>
          <p:cNvPr id="406" name="Use"/>
          <p:cNvSpPr txBox="1"/>
          <p:nvPr/>
        </p:nvSpPr>
        <p:spPr>
          <a:xfrm>
            <a:off x="20204101" y="11049843"/>
            <a:ext cx="65633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Use</a:t>
            </a:r>
          </a:p>
        </p:txBody>
      </p:sp>
      <p:sp>
        <p:nvSpPr>
          <p:cNvPr id="407" name="Line"/>
          <p:cNvSpPr/>
          <p:nvPr/>
        </p:nvSpPr>
        <p:spPr>
          <a:xfrm>
            <a:off x="15147799" y="11487486"/>
            <a:ext cx="184684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408" name="carbon (30).png" descr="carbon (30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3160" y="568239"/>
            <a:ext cx="9489680" cy="968703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9295C6-A08B-4E20-A383-AD366B0A0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Ev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Events</a:t>
            </a:r>
          </a:p>
        </p:txBody>
      </p:sp>
      <p:sp>
        <p:nvSpPr>
          <p:cNvPr id="411" name="Workflows are triggered on events: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825500">
              <a:spcBef>
                <a:spcPts val="5900"/>
              </a:spcBef>
              <a:buSzTx/>
              <a:buNone/>
              <a:defRPr sz="5200" spc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Workflows are triggered on </a:t>
            </a:r>
            <a:r>
              <a:rPr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events</a:t>
            </a:r>
            <a:r>
              <a:rPr dirty="0"/>
              <a:t>:</a:t>
            </a:r>
          </a:p>
          <a:p>
            <a:pPr marL="439615" indent="-439615" defTabSz="825500">
              <a:spcBef>
                <a:spcPts val="5900"/>
              </a:spcBef>
              <a:defRPr sz="5200" spc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3600" dirty="0">
                <a:latin typeface="Menlo Regular"/>
                <a:ea typeface="Menlo Regular"/>
                <a:cs typeface="Menlo Regular"/>
                <a:sym typeface="Menlo Regular"/>
              </a:rPr>
              <a:t>push</a:t>
            </a:r>
            <a:r>
              <a:rPr dirty="0"/>
              <a:t>, </a:t>
            </a:r>
            <a:r>
              <a:rPr sz="3600" dirty="0" err="1">
                <a:latin typeface="Menlo Regular"/>
                <a:ea typeface="Menlo Regular"/>
                <a:cs typeface="Menlo Regular"/>
                <a:sym typeface="Menlo Regular"/>
              </a:rPr>
              <a:t>pull_request</a:t>
            </a:r>
            <a:r>
              <a:rPr dirty="0"/>
              <a:t>, </a:t>
            </a:r>
            <a:r>
              <a:rPr sz="3600" dirty="0">
                <a:latin typeface="Menlo Regular"/>
                <a:ea typeface="Menlo Regular"/>
                <a:cs typeface="Menlo Regular"/>
                <a:sym typeface="Menlo Regular"/>
              </a:rPr>
              <a:t>public</a:t>
            </a:r>
            <a:r>
              <a:rPr dirty="0"/>
              <a:t>, etc.</a:t>
            </a:r>
          </a:p>
          <a:p>
            <a:pPr marL="439615" indent="-439615" defTabSz="825500">
              <a:spcBef>
                <a:spcPts val="5900"/>
              </a:spcBef>
              <a:defRPr sz="5200" spc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3600" dirty="0">
                <a:latin typeface="Menlo Regular"/>
                <a:ea typeface="Menlo Regular"/>
                <a:cs typeface="Menlo Regular"/>
                <a:sym typeface="Menlo Regular"/>
              </a:rPr>
              <a:t>schedule</a:t>
            </a:r>
          </a:p>
          <a:p>
            <a:pPr marL="439615" indent="-439615" defTabSz="825500">
              <a:spcBef>
                <a:spcPts val="5900"/>
              </a:spcBef>
              <a:defRPr sz="5200" spc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3600" dirty="0" err="1">
                <a:latin typeface="Menlo Regular"/>
                <a:ea typeface="Menlo Regular"/>
                <a:cs typeface="Menlo Regular"/>
                <a:sym typeface="Menlo Regular"/>
              </a:rPr>
              <a:t>workflow</a:t>
            </a:r>
            <a:r>
              <a:rPr sz="3600" dirty="0" err="1">
                <a:latin typeface="Menlo Regular"/>
                <a:ea typeface="Menlo Regular"/>
                <a:cs typeface="Menlo Regular"/>
                <a:sym typeface="Menlo Regular"/>
              </a:rPr>
              <a:t>_dispatch</a:t>
            </a:r>
            <a:r>
              <a:rPr dirty="0"/>
              <a:t> (</a:t>
            </a:r>
            <a:r>
              <a:rPr lang="en-US" dirty="0"/>
              <a:t>manual trigger</a:t>
            </a:r>
            <a:r>
              <a:rPr dirty="0"/>
              <a:t>)</a:t>
            </a:r>
          </a:p>
        </p:txBody>
      </p:sp>
      <p:sp>
        <p:nvSpPr>
          <p:cNvPr id="412" name="Events"/>
          <p:cNvSpPr/>
          <p:nvPr/>
        </p:nvSpPr>
        <p:spPr>
          <a:xfrm>
            <a:off x="13103504" y="11066964"/>
            <a:ext cx="2012394" cy="841045"/>
          </a:xfrm>
          <a:prstGeom prst="roundRect">
            <a:avLst>
              <a:gd name="adj" fmla="val 22650"/>
            </a:avLst>
          </a:prstGeom>
          <a:solidFill>
            <a:srgbClr val="0076BA"/>
          </a:solidFill>
          <a:ln w="254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Events</a:t>
            </a:r>
          </a:p>
        </p:txBody>
      </p:sp>
      <p:sp>
        <p:nvSpPr>
          <p:cNvPr id="413" name="Workflows"/>
          <p:cNvSpPr/>
          <p:nvPr/>
        </p:nvSpPr>
        <p:spPr>
          <a:xfrm>
            <a:off x="17026546" y="11066964"/>
            <a:ext cx="2522908" cy="841045"/>
          </a:xfrm>
          <a:prstGeom prst="roundRect">
            <a:avLst>
              <a:gd name="adj" fmla="val 22650"/>
            </a:avLst>
          </a:prstGeom>
          <a:solidFill>
            <a:srgbClr val="003462"/>
          </a:solidFill>
          <a:ln w="25400">
            <a:solidFill>
              <a:srgbClr val="6C6C6C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Workflows</a:t>
            </a:r>
          </a:p>
        </p:txBody>
      </p:sp>
      <p:sp>
        <p:nvSpPr>
          <p:cNvPr id="414" name="Actions"/>
          <p:cNvSpPr/>
          <p:nvPr/>
        </p:nvSpPr>
        <p:spPr>
          <a:xfrm>
            <a:off x="21460104" y="11066964"/>
            <a:ext cx="2012394" cy="841045"/>
          </a:xfrm>
          <a:prstGeom prst="roundRect">
            <a:avLst>
              <a:gd name="adj" fmla="val 22650"/>
            </a:avLst>
          </a:prstGeom>
          <a:solidFill>
            <a:srgbClr val="003462"/>
          </a:solidFill>
          <a:ln w="25400">
            <a:solidFill>
              <a:srgbClr val="6C6C6C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Actions</a:t>
            </a:r>
          </a:p>
        </p:txBody>
      </p:sp>
      <p:sp>
        <p:nvSpPr>
          <p:cNvPr id="415" name="Line"/>
          <p:cNvSpPr/>
          <p:nvPr/>
        </p:nvSpPr>
        <p:spPr>
          <a:xfrm>
            <a:off x="19581356" y="11487486"/>
            <a:ext cx="1846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16" name="Trigger"/>
          <p:cNvSpPr txBox="1"/>
          <p:nvPr/>
        </p:nvSpPr>
        <p:spPr>
          <a:xfrm>
            <a:off x="15536929" y="11049843"/>
            <a:ext cx="10685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Trigger</a:t>
            </a:r>
          </a:p>
        </p:txBody>
      </p:sp>
      <p:sp>
        <p:nvSpPr>
          <p:cNvPr id="417" name="Use"/>
          <p:cNvSpPr txBox="1"/>
          <p:nvPr/>
        </p:nvSpPr>
        <p:spPr>
          <a:xfrm>
            <a:off x="20204101" y="11049843"/>
            <a:ext cx="65633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Use</a:t>
            </a:r>
          </a:p>
        </p:txBody>
      </p:sp>
      <p:sp>
        <p:nvSpPr>
          <p:cNvPr id="418" name="Line"/>
          <p:cNvSpPr/>
          <p:nvPr/>
        </p:nvSpPr>
        <p:spPr>
          <a:xfrm>
            <a:off x="15147799" y="11487486"/>
            <a:ext cx="184684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419" name="carbon (29).png" descr="carbon (29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6936" y="529490"/>
            <a:ext cx="10902128" cy="9725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A03034-9A8B-4574-A385-22C0F3A02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2277F4-2D46-40F2-AE77-5A80A9A0DF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  <p:sp>
        <p:nvSpPr>
          <p:cNvPr id="421" name="A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Actions</a:t>
            </a:r>
          </a:p>
        </p:txBody>
      </p:sp>
      <p:sp>
        <p:nvSpPr>
          <p:cNvPr id="422" name="Actions are reusable units of code made available to your workflows. GitHub runs them in a Node.js runtime or in Docker containers and are referenced from workflows as uses: owner/repo@ref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685165">
              <a:spcBef>
                <a:spcPts val="4800"/>
              </a:spcBef>
              <a:buSzTx/>
              <a:buNone/>
              <a:defRPr sz="4316" spc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Actions are </a:t>
            </a:r>
            <a:r>
              <a:rPr b="1" dirty="0"/>
              <a:t>reusable units of code</a:t>
            </a:r>
            <a:r>
              <a:rPr dirty="0"/>
              <a:t> made available to your workflows. GitHub runs them in a Node.js runtime or in Docker containers and are referenced from workflows as </a:t>
            </a:r>
            <a:r>
              <a:rPr sz="2988" dirty="0">
                <a:latin typeface="Menlo Regular"/>
                <a:ea typeface="Menlo Regular"/>
                <a:cs typeface="Menlo Regular"/>
                <a:sym typeface="Menlo Regular"/>
              </a:rPr>
              <a:t>uses: owner/</a:t>
            </a:r>
            <a:r>
              <a:rPr sz="2988" dirty="0" err="1">
                <a:latin typeface="Menlo Regular"/>
                <a:ea typeface="Menlo Regular"/>
                <a:cs typeface="Menlo Regular"/>
                <a:sym typeface="Menlo Regular"/>
              </a:rPr>
              <a:t>repo@ref</a:t>
            </a:r>
            <a:r>
              <a:rPr sz="2988" dirty="0"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</a:p>
          <a:p>
            <a:pPr marL="0" indent="0" defTabSz="685165">
              <a:spcBef>
                <a:spcPts val="4800"/>
              </a:spcBef>
              <a:buSzTx/>
              <a:buNone/>
              <a:defRPr sz="4316" u="sng" spc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Examples</a:t>
            </a:r>
          </a:p>
          <a:p>
            <a:pPr marL="527050" indent="-527050" defTabSz="685165">
              <a:spcBef>
                <a:spcPts val="4800"/>
              </a:spcBef>
              <a:defRPr sz="4316" spc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stale</a:t>
            </a:r>
          </a:p>
          <a:p>
            <a:pPr marL="527050" indent="-527050" defTabSz="685165">
              <a:spcBef>
                <a:spcPts val="4800"/>
              </a:spcBef>
              <a:defRPr sz="4316" spc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WebApp</a:t>
            </a:r>
            <a:endParaRPr u="sng" dirty="0">
              <a:solidFill>
                <a:schemeClr val="bg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527050" indent="-527050" defTabSz="685165">
              <a:spcBef>
                <a:spcPts val="4800"/>
              </a:spcBef>
              <a:defRPr sz="4316" spc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Lots more on </a:t>
            </a:r>
            <a:r>
              <a:rPr u="sng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Marketplace</a:t>
            </a:r>
          </a:p>
        </p:txBody>
      </p:sp>
      <p:sp>
        <p:nvSpPr>
          <p:cNvPr id="423" name="Events"/>
          <p:cNvSpPr/>
          <p:nvPr/>
        </p:nvSpPr>
        <p:spPr>
          <a:xfrm>
            <a:off x="13103504" y="11270164"/>
            <a:ext cx="2012394" cy="841045"/>
          </a:xfrm>
          <a:prstGeom prst="roundRect">
            <a:avLst>
              <a:gd name="adj" fmla="val 22650"/>
            </a:avLst>
          </a:prstGeom>
          <a:solidFill>
            <a:srgbClr val="003462"/>
          </a:solidFill>
          <a:ln w="25400">
            <a:solidFill>
              <a:srgbClr val="6C6C6C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Events</a:t>
            </a:r>
          </a:p>
        </p:txBody>
      </p:sp>
      <p:sp>
        <p:nvSpPr>
          <p:cNvPr id="424" name="Workflows"/>
          <p:cNvSpPr/>
          <p:nvPr/>
        </p:nvSpPr>
        <p:spPr>
          <a:xfrm>
            <a:off x="17026546" y="11270164"/>
            <a:ext cx="2522908" cy="841045"/>
          </a:xfrm>
          <a:prstGeom prst="roundRect">
            <a:avLst>
              <a:gd name="adj" fmla="val 22650"/>
            </a:avLst>
          </a:prstGeom>
          <a:solidFill>
            <a:srgbClr val="003462"/>
          </a:solidFill>
          <a:ln w="25400">
            <a:solidFill>
              <a:srgbClr val="6C6C6C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Workflows</a:t>
            </a:r>
          </a:p>
        </p:txBody>
      </p:sp>
      <p:sp>
        <p:nvSpPr>
          <p:cNvPr id="425" name="Actions"/>
          <p:cNvSpPr/>
          <p:nvPr/>
        </p:nvSpPr>
        <p:spPr>
          <a:xfrm>
            <a:off x="21460104" y="11270164"/>
            <a:ext cx="2012394" cy="841045"/>
          </a:xfrm>
          <a:prstGeom prst="roundRect">
            <a:avLst>
              <a:gd name="adj" fmla="val 22650"/>
            </a:avLst>
          </a:prstGeom>
          <a:solidFill>
            <a:srgbClr val="0076BA"/>
          </a:solidFill>
          <a:ln w="254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Actions</a:t>
            </a:r>
          </a:p>
        </p:txBody>
      </p:sp>
      <p:sp>
        <p:nvSpPr>
          <p:cNvPr id="426" name="Line"/>
          <p:cNvSpPr/>
          <p:nvPr/>
        </p:nvSpPr>
        <p:spPr>
          <a:xfrm>
            <a:off x="19581356" y="11690686"/>
            <a:ext cx="1846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27" name="Trigger"/>
          <p:cNvSpPr txBox="1"/>
          <p:nvPr/>
        </p:nvSpPr>
        <p:spPr>
          <a:xfrm>
            <a:off x="15536929" y="11253043"/>
            <a:ext cx="10685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Trigger</a:t>
            </a:r>
          </a:p>
        </p:txBody>
      </p:sp>
      <p:sp>
        <p:nvSpPr>
          <p:cNvPr id="428" name="Use"/>
          <p:cNvSpPr txBox="1"/>
          <p:nvPr/>
        </p:nvSpPr>
        <p:spPr>
          <a:xfrm>
            <a:off x="20204101" y="11253043"/>
            <a:ext cx="65633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Use</a:t>
            </a:r>
          </a:p>
        </p:txBody>
      </p:sp>
      <p:sp>
        <p:nvSpPr>
          <p:cNvPr id="429" name="Line"/>
          <p:cNvSpPr/>
          <p:nvPr/>
        </p:nvSpPr>
        <p:spPr>
          <a:xfrm>
            <a:off x="15147799" y="11690686"/>
            <a:ext cx="184684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430" name="carbon (28).png" descr="carbon (28)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40795" y="54914"/>
            <a:ext cx="7757233" cy="4594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carbon (27).png" descr="carbon (27)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43077" y="4478638"/>
            <a:ext cx="7752666" cy="63983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475445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F91140D-B3D2-434A-BA2F-0A4042E17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  <p:sp>
        <p:nvSpPr>
          <p:cNvPr id="421" name="A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Secrets</a:t>
            </a:r>
            <a:endParaRPr dirty="0"/>
          </a:p>
        </p:txBody>
      </p:sp>
      <p:sp>
        <p:nvSpPr>
          <p:cNvPr id="422" name="Actions are reusable units of code made available to your workflows. GitHub runs them in a Node.js runtime or in Docker containers and are referenced from workflows as uses: owner/repo@ref.…"/>
          <p:cNvSpPr txBox="1">
            <a:spLocks noGrp="1"/>
          </p:cNvSpPr>
          <p:nvPr>
            <p:ph type="body" sz="half" idx="1"/>
          </p:nvPr>
        </p:nvSpPr>
        <p:spPr>
          <a:xfrm>
            <a:off x="1270000" y="3556000"/>
            <a:ext cx="10160000" cy="503728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85165">
              <a:spcBef>
                <a:spcPts val="4800"/>
              </a:spcBef>
              <a:buSzTx/>
              <a:buNone/>
              <a:defRPr sz="4316" spc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/>
              <a:t>Secrets are encrypted variables you can create in an organization, repository, or repository environment.</a:t>
            </a:r>
          </a:p>
          <a:p>
            <a:pPr marL="0" indent="0" defTabSz="685165">
              <a:spcBef>
                <a:spcPts val="4800"/>
              </a:spcBef>
              <a:buSzTx/>
              <a:buNone/>
              <a:defRPr sz="4316" spc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/>
              <a:t>Available to use in GitHub Actions workflows</a:t>
            </a:r>
          </a:p>
        </p:txBody>
      </p:sp>
      <p:sp>
        <p:nvSpPr>
          <p:cNvPr id="423" name="Events"/>
          <p:cNvSpPr/>
          <p:nvPr/>
        </p:nvSpPr>
        <p:spPr>
          <a:xfrm>
            <a:off x="13103504" y="11270164"/>
            <a:ext cx="2012394" cy="841045"/>
          </a:xfrm>
          <a:prstGeom prst="roundRect">
            <a:avLst>
              <a:gd name="adj" fmla="val 22650"/>
            </a:avLst>
          </a:prstGeom>
          <a:solidFill>
            <a:srgbClr val="003462"/>
          </a:solidFill>
          <a:ln w="25400">
            <a:solidFill>
              <a:srgbClr val="6C6C6C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Events</a:t>
            </a:r>
          </a:p>
        </p:txBody>
      </p:sp>
      <p:sp>
        <p:nvSpPr>
          <p:cNvPr id="424" name="Workflows"/>
          <p:cNvSpPr/>
          <p:nvPr/>
        </p:nvSpPr>
        <p:spPr>
          <a:xfrm>
            <a:off x="17026546" y="11270164"/>
            <a:ext cx="2522908" cy="841045"/>
          </a:xfrm>
          <a:prstGeom prst="roundRect">
            <a:avLst>
              <a:gd name="adj" fmla="val 22650"/>
            </a:avLst>
          </a:prstGeom>
          <a:solidFill>
            <a:srgbClr val="003462"/>
          </a:solidFill>
          <a:ln w="25400">
            <a:solidFill>
              <a:srgbClr val="6C6C6C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Workflows</a:t>
            </a:r>
          </a:p>
        </p:txBody>
      </p:sp>
      <p:sp>
        <p:nvSpPr>
          <p:cNvPr id="425" name="Actions"/>
          <p:cNvSpPr/>
          <p:nvPr/>
        </p:nvSpPr>
        <p:spPr>
          <a:xfrm>
            <a:off x="21460104" y="11270164"/>
            <a:ext cx="2012394" cy="841045"/>
          </a:xfrm>
          <a:prstGeom prst="roundRect">
            <a:avLst>
              <a:gd name="adj" fmla="val 22650"/>
            </a:avLst>
          </a:prstGeom>
          <a:solidFill>
            <a:srgbClr val="0076BA"/>
          </a:solidFill>
          <a:ln w="254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Actions</a:t>
            </a:r>
          </a:p>
        </p:txBody>
      </p:sp>
      <p:sp>
        <p:nvSpPr>
          <p:cNvPr id="426" name="Line"/>
          <p:cNvSpPr/>
          <p:nvPr/>
        </p:nvSpPr>
        <p:spPr>
          <a:xfrm>
            <a:off x="19581356" y="11690686"/>
            <a:ext cx="1846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27" name="Trigger"/>
          <p:cNvSpPr txBox="1"/>
          <p:nvPr/>
        </p:nvSpPr>
        <p:spPr>
          <a:xfrm>
            <a:off x="15536929" y="11253043"/>
            <a:ext cx="10685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Trigger</a:t>
            </a:r>
          </a:p>
        </p:txBody>
      </p:sp>
      <p:sp>
        <p:nvSpPr>
          <p:cNvPr id="428" name="Use"/>
          <p:cNvSpPr txBox="1"/>
          <p:nvPr/>
        </p:nvSpPr>
        <p:spPr>
          <a:xfrm>
            <a:off x="20204101" y="11253043"/>
            <a:ext cx="65633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Use</a:t>
            </a:r>
          </a:p>
        </p:txBody>
      </p:sp>
      <p:sp>
        <p:nvSpPr>
          <p:cNvPr id="429" name="Line"/>
          <p:cNvSpPr/>
          <p:nvPr/>
        </p:nvSpPr>
        <p:spPr>
          <a:xfrm>
            <a:off x="15147799" y="11690686"/>
            <a:ext cx="184684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430" name="carbon (28).png" descr="carbon (28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0795" y="54914"/>
            <a:ext cx="7757233" cy="4594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carbon (27).png" descr="carbon (2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3077" y="4478638"/>
            <a:ext cx="7752666" cy="6398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E6FAD3E-4420-4757-BB9F-BB892EDF7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  <p:sp>
        <p:nvSpPr>
          <p:cNvPr id="421" name="A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Environments</a:t>
            </a:r>
            <a:endParaRPr dirty="0"/>
          </a:p>
        </p:txBody>
      </p:sp>
      <p:sp>
        <p:nvSpPr>
          <p:cNvPr id="422" name="Actions are reusable units of code made available to your workflows. GitHub runs them in a Node.js runtime or in Docker containers and are referenced from workflows as uses: owner/repo@ref.…"/>
          <p:cNvSpPr txBox="1">
            <a:spLocks noGrp="1"/>
          </p:cNvSpPr>
          <p:nvPr>
            <p:ph type="body" sz="half" idx="1"/>
          </p:nvPr>
        </p:nvSpPr>
        <p:spPr>
          <a:xfrm>
            <a:off x="1270000" y="3556000"/>
            <a:ext cx="10160000" cy="459435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685165">
              <a:spcBef>
                <a:spcPts val="4800"/>
              </a:spcBef>
              <a:buSzTx/>
              <a:buNone/>
              <a:defRPr sz="4316" spc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/>
              <a:t>Currently in Beta</a:t>
            </a:r>
          </a:p>
          <a:p>
            <a:pPr marL="0" indent="0" defTabSz="685165">
              <a:spcBef>
                <a:spcPts val="4800"/>
              </a:spcBef>
              <a:buSzTx/>
              <a:buNone/>
              <a:defRPr sz="4316" spc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/>
              <a:t>Targeted by jobs in a workflow</a:t>
            </a:r>
          </a:p>
          <a:p>
            <a:pPr marL="0" indent="0" defTabSz="685165">
              <a:spcBef>
                <a:spcPts val="4800"/>
              </a:spcBef>
              <a:buSzTx/>
              <a:buNone/>
              <a:defRPr sz="4316" spc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/>
              <a:t>Specify required reviewers, wait timers, and environment level secrets</a:t>
            </a:r>
          </a:p>
        </p:txBody>
      </p:sp>
      <p:sp>
        <p:nvSpPr>
          <p:cNvPr id="423" name="Events"/>
          <p:cNvSpPr/>
          <p:nvPr/>
        </p:nvSpPr>
        <p:spPr>
          <a:xfrm>
            <a:off x="13103504" y="11270164"/>
            <a:ext cx="2012394" cy="841045"/>
          </a:xfrm>
          <a:prstGeom prst="roundRect">
            <a:avLst>
              <a:gd name="adj" fmla="val 22650"/>
            </a:avLst>
          </a:prstGeom>
          <a:solidFill>
            <a:srgbClr val="003462"/>
          </a:solidFill>
          <a:ln w="25400">
            <a:solidFill>
              <a:srgbClr val="6C6C6C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Events</a:t>
            </a:r>
          </a:p>
        </p:txBody>
      </p:sp>
      <p:sp>
        <p:nvSpPr>
          <p:cNvPr id="424" name="Workflows"/>
          <p:cNvSpPr/>
          <p:nvPr/>
        </p:nvSpPr>
        <p:spPr>
          <a:xfrm>
            <a:off x="17026546" y="11270164"/>
            <a:ext cx="2522908" cy="841045"/>
          </a:xfrm>
          <a:prstGeom prst="roundRect">
            <a:avLst>
              <a:gd name="adj" fmla="val 22650"/>
            </a:avLst>
          </a:prstGeom>
          <a:solidFill>
            <a:srgbClr val="003462"/>
          </a:solidFill>
          <a:ln w="25400">
            <a:solidFill>
              <a:srgbClr val="6C6C6C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Workflows</a:t>
            </a:r>
          </a:p>
        </p:txBody>
      </p:sp>
      <p:sp>
        <p:nvSpPr>
          <p:cNvPr id="425" name="Actions"/>
          <p:cNvSpPr/>
          <p:nvPr/>
        </p:nvSpPr>
        <p:spPr>
          <a:xfrm>
            <a:off x="21460104" y="11270164"/>
            <a:ext cx="2012394" cy="841045"/>
          </a:xfrm>
          <a:prstGeom prst="roundRect">
            <a:avLst>
              <a:gd name="adj" fmla="val 22650"/>
            </a:avLst>
          </a:prstGeom>
          <a:solidFill>
            <a:srgbClr val="0076BA"/>
          </a:solidFill>
          <a:ln w="254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Actions</a:t>
            </a:r>
          </a:p>
        </p:txBody>
      </p:sp>
      <p:sp>
        <p:nvSpPr>
          <p:cNvPr id="426" name="Line"/>
          <p:cNvSpPr/>
          <p:nvPr/>
        </p:nvSpPr>
        <p:spPr>
          <a:xfrm>
            <a:off x="19581356" y="11690686"/>
            <a:ext cx="1846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27" name="Trigger"/>
          <p:cNvSpPr txBox="1"/>
          <p:nvPr/>
        </p:nvSpPr>
        <p:spPr>
          <a:xfrm>
            <a:off x="15536929" y="11253043"/>
            <a:ext cx="10685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Trigger</a:t>
            </a:r>
          </a:p>
        </p:txBody>
      </p:sp>
      <p:sp>
        <p:nvSpPr>
          <p:cNvPr id="428" name="Use"/>
          <p:cNvSpPr txBox="1"/>
          <p:nvPr/>
        </p:nvSpPr>
        <p:spPr>
          <a:xfrm>
            <a:off x="20204101" y="11253043"/>
            <a:ext cx="65633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Use</a:t>
            </a:r>
          </a:p>
        </p:txBody>
      </p:sp>
      <p:sp>
        <p:nvSpPr>
          <p:cNvPr id="429" name="Line"/>
          <p:cNvSpPr/>
          <p:nvPr/>
        </p:nvSpPr>
        <p:spPr>
          <a:xfrm>
            <a:off x="15147799" y="11690686"/>
            <a:ext cx="184684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pic>
        <p:nvPicPr>
          <p:cNvPr id="430" name="carbon (28).png" descr="carbon (28)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0795" y="54914"/>
            <a:ext cx="7757233" cy="4594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1" name="carbon (27).png" descr="carbon (27)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3077" y="4478638"/>
            <a:ext cx="7752666" cy="63983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0396096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What about self-hosted runner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Hosted Runners</a:t>
            </a:r>
            <a:endParaRPr dirty="0"/>
          </a:p>
        </p:txBody>
      </p:sp>
      <p:sp>
        <p:nvSpPr>
          <p:cNvPr id="434" name="Open Source: https://github.com/actions/runn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6900" indent="-596900" defTabSz="342471">
              <a:spcBef>
                <a:spcPts val="4200"/>
              </a:spcBef>
              <a:defRPr sz="6580" spc="-131"/>
            </a:pPr>
            <a:r>
              <a:rPr lang="en-US" dirty="0"/>
              <a:t>VM hosted by GitHub with the Actions Runner app installed</a:t>
            </a:r>
          </a:p>
          <a:p>
            <a:pPr marL="596900" indent="-596900" defTabSz="342471">
              <a:spcBef>
                <a:spcPts val="4200"/>
              </a:spcBef>
              <a:defRPr sz="6580" spc="-131"/>
            </a:pPr>
            <a:r>
              <a:rPr lang="en-US" dirty="0"/>
              <a:t>Linux, Windows, and macOS</a:t>
            </a:r>
          </a:p>
          <a:p>
            <a:pPr marL="596900" indent="-596900" defTabSz="342471">
              <a:spcBef>
                <a:spcPts val="4200"/>
              </a:spcBef>
              <a:defRPr sz="6580" spc="-131"/>
            </a:pPr>
            <a:r>
              <a:rPr lang="en-US" dirty="0"/>
              <a:t>Machine maintenance and upgrades are handled by GitHub</a:t>
            </a:r>
          </a:p>
          <a:p>
            <a:pPr marL="596900" indent="-596900" defTabSz="342471">
              <a:spcBef>
                <a:spcPts val="4200"/>
              </a:spcBef>
              <a:defRPr sz="6580" spc="-131"/>
            </a:pPr>
            <a:r>
              <a:rPr lang="en-US" dirty="0"/>
              <a:t>Open source</a:t>
            </a:r>
          </a:p>
          <a:p>
            <a:pPr marL="596900" indent="-596900" defTabSz="342471">
              <a:spcBef>
                <a:spcPts val="4200"/>
              </a:spcBef>
              <a:defRPr sz="6580" spc="-131"/>
            </a:pPr>
            <a:r>
              <a:rPr lang="en-US" dirty="0"/>
              <a:t>Preinstalled software</a:t>
            </a:r>
          </a:p>
          <a:p>
            <a:pPr marL="596900" indent="-596900" defTabSz="342471">
              <a:spcBef>
                <a:spcPts val="4200"/>
              </a:spcBef>
              <a:defRPr sz="6580" spc="-131"/>
            </a:pPr>
            <a:r>
              <a:rPr lang="en-US" dirty="0"/>
              <a:t>Free for public repos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49EED8-05D3-4343-A3A0-134D37E22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What about self-hosted runner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about self-hosted runners?</a:t>
            </a:r>
            <a:endParaRPr dirty="0"/>
          </a:p>
        </p:txBody>
      </p:sp>
      <p:sp>
        <p:nvSpPr>
          <p:cNvPr id="434" name="Open Source: https://github.com/actions/runner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6900" indent="-596900" defTabSz="342471">
              <a:spcBef>
                <a:spcPts val="4200"/>
              </a:spcBef>
              <a:defRPr sz="6580" spc="-131"/>
            </a:pPr>
            <a:r>
              <a:rPr lang="en-US" dirty="0"/>
              <a:t>Open Source: </a:t>
            </a:r>
            <a:r>
              <a:rPr lang="en-US" u="sng" dirty="0">
                <a:solidFill>
                  <a:schemeClr val="accent1">
                    <a:satOff val="-3355"/>
                    <a:lumOff val="26614"/>
                  </a:schemeClr>
                </a:solidFill>
                <a:hlinkClick r:id="rId2"/>
              </a:rPr>
              <a:t>https://github.com/actions/runner</a:t>
            </a:r>
          </a:p>
          <a:p>
            <a:pPr marL="596900" indent="-596900" defTabSz="342471">
              <a:spcBef>
                <a:spcPts val="4200"/>
              </a:spcBef>
              <a:defRPr sz="6580" spc="-131"/>
            </a:pPr>
            <a:r>
              <a:rPr lang="en-US" dirty="0"/>
              <a:t>Create your own custom runner w/ whatever customizations you need (more hardware, OS, on-prem, in cloud,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596900" indent="-596900" defTabSz="342471">
              <a:spcBef>
                <a:spcPts val="4200"/>
              </a:spcBef>
              <a:defRPr sz="6580" spc="-131"/>
            </a:pPr>
            <a:r>
              <a:rPr lang="en-US" dirty="0"/>
              <a:t>Free to use with GitHub Actions, but you're responsible for cost of maintaining your runner machine(s)</a:t>
            </a:r>
          </a:p>
          <a:p>
            <a:pPr marL="596900" indent="-596900" defTabSz="342471">
              <a:spcBef>
                <a:spcPts val="4200"/>
              </a:spcBef>
              <a:defRPr sz="6580" spc="-131"/>
            </a:pPr>
            <a:r>
              <a:rPr lang="en-US" dirty="0"/>
              <a:t>GitHub recommends AGAINST using self-hosted runners for public repos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2CDAD-906E-4E78-88C6-5297EEE92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4029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9F3FEB7-DA93-471B-A40F-35BFFD1CF1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  <p:sp>
        <p:nvSpPr>
          <p:cNvPr id="439" name="Actions: which kind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Build Your Own Actions</a:t>
            </a:r>
            <a:endParaRPr dirty="0"/>
          </a:p>
        </p:txBody>
      </p:sp>
      <p:sp>
        <p:nvSpPr>
          <p:cNvPr id="440" name="TLDR; Write in the language and environment that makes sense for you.…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825500">
              <a:spcBef>
                <a:spcPts val="5900"/>
              </a:spcBef>
              <a:buSzTx/>
              <a:buNone/>
              <a:defRPr sz="5200" spc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TLDR; Write in the language and environment that makes sense for you.</a:t>
            </a:r>
          </a:p>
          <a:p>
            <a:pPr marL="0" indent="0" defTabSz="825500">
              <a:spcBef>
                <a:spcPts val="5900"/>
              </a:spcBef>
              <a:buSzTx/>
              <a:buNone/>
              <a:defRPr sz="5200" spc="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JavaScript actions are </a:t>
            </a:r>
            <a:r>
              <a:rPr b="1"/>
              <a:t>faster</a:t>
            </a:r>
            <a:r>
              <a:t>, runtime is </a:t>
            </a:r>
            <a:r>
              <a:rPr b="1"/>
              <a:t>more versatile</a:t>
            </a:r>
            <a:r>
              <a:t>, and offer a better </a:t>
            </a:r>
            <a:r>
              <a:rPr b="1"/>
              <a:t>user experience</a:t>
            </a:r>
            <a:r>
              <a:t>. </a:t>
            </a:r>
          </a:p>
        </p:txBody>
      </p:sp>
      <p:sp>
        <p:nvSpPr>
          <p:cNvPr id="441" name="Events"/>
          <p:cNvSpPr/>
          <p:nvPr/>
        </p:nvSpPr>
        <p:spPr>
          <a:xfrm>
            <a:off x="13103504" y="11270164"/>
            <a:ext cx="2012394" cy="841045"/>
          </a:xfrm>
          <a:prstGeom prst="roundRect">
            <a:avLst>
              <a:gd name="adj" fmla="val 22650"/>
            </a:avLst>
          </a:prstGeom>
          <a:solidFill>
            <a:srgbClr val="003462"/>
          </a:solidFill>
          <a:ln w="25400">
            <a:solidFill>
              <a:srgbClr val="6C6C6C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Events</a:t>
            </a:r>
          </a:p>
        </p:txBody>
      </p:sp>
      <p:sp>
        <p:nvSpPr>
          <p:cNvPr id="442" name="Workflows"/>
          <p:cNvSpPr/>
          <p:nvPr/>
        </p:nvSpPr>
        <p:spPr>
          <a:xfrm>
            <a:off x="17026546" y="11270164"/>
            <a:ext cx="2522908" cy="841045"/>
          </a:xfrm>
          <a:prstGeom prst="roundRect">
            <a:avLst>
              <a:gd name="adj" fmla="val 22650"/>
            </a:avLst>
          </a:prstGeom>
          <a:solidFill>
            <a:srgbClr val="003462"/>
          </a:solidFill>
          <a:ln w="25400">
            <a:solidFill>
              <a:srgbClr val="6C6C6C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Workflows</a:t>
            </a:r>
          </a:p>
        </p:txBody>
      </p:sp>
      <p:sp>
        <p:nvSpPr>
          <p:cNvPr id="443" name="Actions"/>
          <p:cNvSpPr/>
          <p:nvPr/>
        </p:nvSpPr>
        <p:spPr>
          <a:xfrm>
            <a:off x="21460104" y="11270164"/>
            <a:ext cx="2012394" cy="841045"/>
          </a:xfrm>
          <a:prstGeom prst="roundRect">
            <a:avLst>
              <a:gd name="adj" fmla="val 22650"/>
            </a:avLst>
          </a:prstGeom>
          <a:solidFill>
            <a:srgbClr val="0076BA"/>
          </a:solidFill>
          <a:ln w="254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Actions</a:t>
            </a:r>
          </a:p>
        </p:txBody>
      </p:sp>
      <p:sp>
        <p:nvSpPr>
          <p:cNvPr id="444" name="Line"/>
          <p:cNvSpPr/>
          <p:nvPr/>
        </p:nvSpPr>
        <p:spPr>
          <a:xfrm>
            <a:off x="19581356" y="11690686"/>
            <a:ext cx="1846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445" name="Trigger"/>
          <p:cNvSpPr txBox="1"/>
          <p:nvPr/>
        </p:nvSpPr>
        <p:spPr>
          <a:xfrm>
            <a:off x="15536929" y="11253043"/>
            <a:ext cx="10685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Trigger</a:t>
            </a:r>
          </a:p>
        </p:txBody>
      </p:sp>
      <p:sp>
        <p:nvSpPr>
          <p:cNvPr id="446" name="Use"/>
          <p:cNvSpPr txBox="1"/>
          <p:nvPr/>
        </p:nvSpPr>
        <p:spPr>
          <a:xfrm>
            <a:off x="20204101" y="11253043"/>
            <a:ext cx="65633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Use</a:t>
            </a:r>
          </a:p>
        </p:txBody>
      </p:sp>
      <p:sp>
        <p:nvSpPr>
          <p:cNvPr id="447" name="Line"/>
          <p:cNvSpPr/>
          <p:nvPr/>
        </p:nvSpPr>
        <p:spPr>
          <a:xfrm>
            <a:off x="15147799" y="11690686"/>
            <a:ext cx="184684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graphicFrame>
        <p:nvGraphicFramePr>
          <p:cNvPr id="448" name="Table"/>
          <p:cNvGraphicFramePr/>
          <p:nvPr/>
        </p:nvGraphicFramePr>
        <p:xfrm>
          <a:off x="12621488" y="2934218"/>
          <a:ext cx="11333022" cy="6295705"/>
        </p:xfrm>
        <a:graphic>
          <a:graphicData uri="http://schemas.openxmlformats.org/drawingml/2006/table">
            <a:tbl>
              <a:tblPr firstRow="1" firstCol="1" bandRow="1">
                <a:tableStyleId>{4C3C2611-4C71-4FC5-86AE-919BDF0F9419}</a:tableStyleId>
              </a:tblPr>
              <a:tblGrid>
                <a:gridCol w="37776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36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1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59141">
                <a:tc>
                  <a:txBody>
                    <a:bodyPr/>
                    <a:lstStyle/>
                    <a:p>
                      <a:pPr defTabSz="914400">
                        <a:defRPr sz="3300"/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 b="1">
                          <a:solidFill>
                            <a:srgbClr val="FFFFFF"/>
                          </a:solidFill>
                        </a:rPr>
                        <a:t>JavaScript action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 b="1">
                          <a:solidFill>
                            <a:srgbClr val="FFFFFF"/>
                          </a:solidFill>
                        </a:rPr>
                        <a:t>Container action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914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 b="1">
                          <a:solidFill>
                            <a:srgbClr val="FFFFFF"/>
                          </a:solidFill>
                        </a:rPr>
                        <a:t>Virtual environment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/>
                        <a:t>Linux, MacOS, Windows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/>
                        <a:t>Linux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5914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 b="1">
                          <a:solidFill>
                            <a:srgbClr val="FFFFFF"/>
                          </a:solidFill>
                        </a:rPr>
                        <a:t>Language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/>
                        <a:t>Anything that compiles to JavaScript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/>
                        <a:t>Any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5914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 b="1">
                          <a:solidFill>
                            <a:srgbClr val="FFFFFF"/>
                          </a:solidFill>
                        </a:rPr>
                        <a:t>Speed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/>
                        <a:t>++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800"/>
                        <a:t>+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59141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300" b="1">
                          <a:solidFill>
                            <a:srgbClr val="FFFFFF"/>
                          </a:solidFill>
                        </a:rPr>
                        <a:t>User experience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300"/>
                        <a:t>++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300"/>
                        <a:t>+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30BD0-456E-4A7A-8C4C-DB488481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enough to get us started…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4F28E-E6B3-48B6-BD43-069510475697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600" b="1" dirty="0"/>
              <a:t>Demos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2EA48-30C7-4222-866C-C58C346089C7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2014790" y="3556000"/>
            <a:ext cx="12163647" cy="8890000"/>
          </a:xfrm>
        </p:spPr>
        <p:txBody>
          <a:bodyPr/>
          <a:lstStyle/>
          <a:p>
            <a:r>
              <a:rPr lang="en-US" dirty="0"/>
              <a:t>Hello, World (of course)</a:t>
            </a:r>
          </a:p>
          <a:p>
            <a:r>
              <a:rPr lang="en-US" dirty="0"/>
              <a:t>Hello, World (Matrix-style)</a:t>
            </a:r>
          </a:p>
          <a:p>
            <a:r>
              <a:rPr lang="en-US" dirty="0"/>
              <a:t>Everyone gets a job</a:t>
            </a:r>
          </a:p>
          <a:p>
            <a:r>
              <a:rPr lang="en-US" dirty="0"/>
              <a:t>Context can be important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2FD90-B68F-4645-9E69-1E9C3CE68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7245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30BD0-456E-4A7A-8C4C-DB488481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My Next Set of Demos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4F28E-E6B3-48B6-BD43-06951047569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70000" y="3183859"/>
            <a:ext cx="10160000" cy="131371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8000" b="1" dirty="0"/>
              <a:t>Approvals/Environments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EB8F5B6-A7EC-4EA0-8FF6-4011A14C6A89}"/>
              </a:ext>
            </a:extLst>
          </p:cNvPr>
          <p:cNvSpPr txBox="1">
            <a:spLocks/>
          </p:cNvSpPr>
          <p:nvPr/>
        </p:nvSpPr>
        <p:spPr>
          <a:xfrm>
            <a:off x="2297814" y="4497571"/>
            <a:ext cx="8104371" cy="7525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635000" marR="0" indent="-635000" algn="l" defTabSz="364331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7000" b="0" i="0" u="none" strike="noStrike" cap="none" spc="-14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1308805" marR="0" indent="-864305" algn="l" defTabSz="364331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7000" b="0" i="0" u="none" strike="noStrike" cap="none" spc="-14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753305" marR="0" indent="-864305" algn="l" defTabSz="364331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7000" b="0" i="0" u="none" strike="noStrike" cap="none" spc="-14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2197805" marR="0" indent="-864305" algn="l" defTabSz="364331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7000" b="0" i="0" u="none" strike="noStrike" cap="none" spc="-14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642305" marR="0" indent="-864305" algn="l" defTabSz="364331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7000" b="0" i="0" u="none" strike="noStrike" cap="none" spc="-14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sz="5400" dirty="0"/>
              <a:t>3 Environments </a:t>
            </a:r>
            <a:br>
              <a:rPr lang="en-US" sz="5400" dirty="0"/>
            </a:br>
            <a:r>
              <a:rPr lang="en-US" sz="5400" dirty="0"/>
              <a:t>(DEV/QA/PROD)</a:t>
            </a:r>
          </a:p>
          <a:p>
            <a:pPr hangingPunct="1"/>
            <a:r>
              <a:rPr lang="en-US" sz="5400" dirty="0"/>
              <a:t>DEV – manual approval</a:t>
            </a:r>
          </a:p>
          <a:p>
            <a:pPr hangingPunct="1"/>
            <a:r>
              <a:rPr lang="en-US" sz="5400" dirty="0"/>
              <a:t>QA – nothing</a:t>
            </a:r>
          </a:p>
          <a:p>
            <a:pPr hangingPunct="1"/>
            <a:r>
              <a:rPr lang="en-US" sz="5400" dirty="0"/>
              <a:t>PROD – 1 minute wait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EF5E3C6-0F21-4709-877A-FD5B152547EA}"/>
              </a:ext>
            </a:extLst>
          </p:cNvPr>
          <p:cNvSpPr txBox="1">
            <a:spLocks/>
          </p:cNvSpPr>
          <p:nvPr/>
        </p:nvSpPr>
        <p:spPr>
          <a:xfrm>
            <a:off x="12457814" y="3183859"/>
            <a:ext cx="10160000" cy="1313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635000" marR="0" indent="-635000" algn="l" defTabSz="364331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7000" b="0" i="0" u="none" strike="noStrike" cap="none" spc="-14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1308805" marR="0" indent="-864305" algn="l" defTabSz="364331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7000" b="0" i="0" u="none" strike="noStrike" cap="none" spc="-14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753305" marR="0" indent="-864305" algn="l" defTabSz="364331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7000" b="0" i="0" u="none" strike="noStrike" cap="none" spc="-14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2197805" marR="0" indent="-864305" algn="l" defTabSz="364331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7000" b="0" i="0" u="none" strike="noStrike" cap="none" spc="-14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642305" marR="0" indent="-864305" algn="l" defTabSz="364331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7000" b="0" i="0" u="none" strike="noStrike" cap="none" spc="-14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marL="0" indent="0" hangingPunct="1">
              <a:buFontTx/>
              <a:buNone/>
            </a:pPr>
            <a:r>
              <a:rPr lang="en-US" sz="8000" b="1" dirty="0"/>
              <a:t>PRs and Pushes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FE76C11-9600-4279-9B3C-D767D8E9650F}"/>
              </a:ext>
            </a:extLst>
          </p:cNvPr>
          <p:cNvSpPr txBox="1">
            <a:spLocks/>
          </p:cNvSpPr>
          <p:nvPr/>
        </p:nvSpPr>
        <p:spPr>
          <a:xfrm>
            <a:off x="13485628" y="4497571"/>
            <a:ext cx="8104371" cy="7525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 fontScale="92500" lnSpcReduction="20000"/>
          </a:bodyPr>
          <a:lstStyle>
            <a:lvl1pPr marL="635000" marR="0" indent="-635000" algn="l" defTabSz="364331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7000" b="0" i="0" u="none" strike="noStrike" cap="none" spc="-14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1308805" marR="0" indent="-864305" algn="l" defTabSz="364331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7000" b="0" i="0" u="none" strike="noStrike" cap="none" spc="-14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753305" marR="0" indent="-864305" algn="l" defTabSz="364331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7000" b="0" i="0" u="none" strike="noStrike" cap="none" spc="-14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2197805" marR="0" indent="-864305" algn="l" defTabSz="364331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7000" b="0" i="0" u="none" strike="noStrike" cap="none" spc="-14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642305" marR="0" indent="-864305" algn="l" defTabSz="364331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7000" b="0" i="0" u="none" strike="noStrike" cap="none" spc="-14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sz="5400" dirty="0"/>
              <a:t>Main Branch w/ feature branches</a:t>
            </a:r>
          </a:p>
          <a:p>
            <a:pPr hangingPunct="1"/>
            <a:r>
              <a:rPr lang="en-US" sz="5400" dirty="0"/>
              <a:t>On PR, run checks using GitHub Actions</a:t>
            </a:r>
          </a:p>
          <a:p>
            <a:pPr hangingPunct="1"/>
            <a:r>
              <a:rPr lang="en-US" sz="5400" dirty="0"/>
              <a:t>On Push to Main branch, run GitHub Actions</a:t>
            </a:r>
          </a:p>
          <a:p>
            <a:pPr hangingPunct="1"/>
            <a:r>
              <a:rPr lang="en-US" sz="5400" dirty="0"/>
              <a:t>Require PR GitHub Action workflow to pass in order to merge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FD54F3-B631-4C8C-BCEC-61F217B23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946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A7C61B0-A143-4577-85FF-427828D83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048" y="121562"/>
            <a:ext cx="23852548" cy="1687783"/>
          </a:xfrm>
        </p:spPr>
        <p:txBody>
          <a:bodyPr>
            <a:normAutofit/>
          </a:bodyPr>
          <a:lstStyle/>
          <a:p>
            <a:r>
              <a:rPr lang="en-US" sz="11500" dirty="0"/>
              <a:t>What is Tupelo, MS world-famous for?</a:t>
            </a: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ECC41F25-9EC2-4D77-B7EE-1B4C85D9D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83" y="3021221"/>
            <a:ext cx="9502578" cy="8418507"/>
          </a:xfrm>
          <a:prstGeom prst="rect">
            <a:avLst/>
          </a:prstGeom>
          <a:noFill/>
          <a:ln w="12700"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See the source image">
            <a:extLst>
              <a:ext uri="{FF2B5EF4-FFF2-40B4-BE49-F238E27FC236}">
                <a16:creationId xmlns:a16="http://schemas.microsoft.com/office/drawing/2014/main" id="{8F872B24-75E4-46E9-B0DB-507A06682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4292" y="2642055"/>
            <a:ext cx="7190653" cy="539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ee the source image">
            <a:extLst>
              <a:ext uri="{FF2B5EF4-FFF2-40B4-BE49-F238E27FC236}">
                <a16:creationId xmlns:a16="http://schemas.microsoft.com/office/drawing/2014/main" id="{7CBBDFDC-1F92-4A2F-9D8E-F36784B16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119" y="6858000"/>
            <a:ext cx="4870315" cy="6496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71D6D9-01A5-40EF-BAB9-E3F55E6FAB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30BD0-456E-4A7A-8C4C-DB488481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let’s do this for reals…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4F28E-E6B3-48B6-BD43-069510475697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/>
              <a:t>.NET Core MVC App</a:t>
            </a:r>
          </a:p>
          <a:p>
            <a:r>
              <a:rPr lang="en-US" dirty="0"/>
              <a:t>On PR, will execute build/test to verify clean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2EA48-30C7-4222-866C-C58C346089C7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en-US" dirty="0"/>
              <a:t>On Push to Main: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Build app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Deploy to DEV and QA at the same time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Manual approval to PROD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A6195-F5A8-4677-A22A-9E8B2A7AF6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7693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30BD0-456E-4A7A-8C4C-DB488481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let’s have a little fun….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4F28E-E6B3-48B6-BD43-069510475697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69999" y="3556000"/>
            <a:ext cx="21462409" cy="8890000"/>
          </a:xfrm>
        </p:spPr>
        <p:txBody>
          <a:bodyPr/>
          <a:lstStyle/>
          <a:p>
            <a:r>
              <a:rPr lang="en-US" dirty="0"/>
              <a:t>https://github.com/mickeygousset/ndclondon2021</a:t>
            </a:r>
            <a:br>
              <a:rPr lang="en-US" dirty="0"/>
            </a:br>
            <a:endParaRPr lang="en-US" dirty="0"/>
          </a:p>
          <a:p>
            <a:r>
              <a:rPr lang="en-US" dirty="0"/>
              <a:t>Wait till I tell you……</a:t>
            </a:r>
            <a:br>
              <a:rPr lang="en-US" dirty="0"/>
            </a:br>
            <a:endParaRPr lang="en-US" dirty="0"/>
          </a:p>
          <a:p>
            <a:r>
              <a:rPr lang="en-US" dirty="0"/>
              <a:t>…. Then star the repo…….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069CA-5CD4-4BF7-A991-1C4EDA87C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8532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F6438-C7EC-48CE-A276-7A54043F6593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sz="7200" b="1" dirty="0">
                <a:solidFill>
                  <a:srgbClr val="C9DAF8"/>
                </a:solidFill>
                <a:latin typeface="Roboto Mono"/>
                <a:ea typeface="Roboto Mono"/>
                <a:cs typeface="Roboto Mono"/>
                <a:sym typeface="Roboto Mono"/>
              </a:rPr>
              <a:t>My </a:t>
            </a:r>
            <a:r>
              <a:rPr lang="en" sz="7200" b="1" dirty="0">
                <a:solidFill>
                  <a:srgbClr val="F4CCCC"/>
                </a:solidFill>
                <a:latin typeface="Roboto Mono"/>
                <a:ea typeface="Roboto Mono"/>
                <a:cs typeface="Roboto Mono"/>
                <a:sym typeface="Roboto Mono"/>
              </a:rPr>
              <a:t>Actions</a:t>
            </a:r>
            <a:r>
              <a:rPr lang="en" sz="7200" b="1" dirty="0">
                <a:solidFill>
                  <a:srgbClr val="C9DAF8"/>
                </a:solidFill>
                <a:latin typeface="Roboto Mono"/>
                <a:ea typeface="Roboto Mono"/>
                <a:cs typeface="Roboto Mono"/>
                <a:sym typeface="Roboto Mono"/>
              </a:rPr>
              <a:t> Pro-Tips</a:t>
            </a:r>
            <a:endParaRPr lang="en-US" dirty="0"/>
          </a:p>
        </p:txBody>
      </p:sp>
      <p:pic>
        <p:nvPicPr>
          <p:cNvPr id="7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1DCE4C24-CF06-4DD1-A51C-2916C81E3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3795" y="2668772"/>
            <a:ext cx="9777228" cy="97772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7F0757-B73D-4BE7-9EE4-F6167A472E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6560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31;p218">
            <a:extLst>
              <a:ext uri="{FF2B5EF4-FFF2-40B4-BE49-F238E27FC236}">
                <a16:creationId xmlns:a16="http://schemas.microsoft.com/office/drawing/2014/main" id="{DDE423E2-B8B8-419D-A915-74F070DC076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5399" y="1806461"/>
            <a:ext cx="22606592" cy="10272125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i="1" dirty="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Trigger workflows externally</a:t>
            </a:r>
            <a:endParaRPr sz="6000" i="1" dirty="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1" dirty="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EFEFEF"/>
                </a:solidFill>
                <a:latin typeface="Roboto Mono"/>
                <a:ea typeface="Roboto Mono"/>
                <a:cs typeface="Roboto Mono"/>
                <a:sym typeface="Roboto Mono"/>
              </a:rPr>
              <a:t>on:</a:t>
            </a:r>
            <a:r>
              <a:rPr lang="en" sz="6000" b="1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0" b="1" dirty="0">
                <a:solidFill>
                  <a:srgbClr val="EA9999"/>
                </a:solidFill>
                <a:latin typeface="Roboto Mono"/>
                <a:ea typeface="Roboto Mono"/>
                <a:cs typeface="Roboto Mono"/>
                <a:sym typeface="Roboto Mono"/>
              </a:rPr>
              <a:t>repository_dispatch</a:t>
            </a:r>
            <a:endParaRPr sz="43200" b="1" dirty="0">
              <a:solidFill>
                <a:srgbClr val="EA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0" i="1" dirty="0">
                <a:solidFill>
                  <a:srgbClr val="9FC5E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0" i="1" dirty="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POST /repos/:owner/:repo/dispatches </a:t>
            </a:r>
            <a:endParaRPr sz="6000" i="1" dirty="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6FA8DC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6000" dirty="0">
              <a:solidFill>
                <a:srgbClr val="6FA8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6000" dirty="0">
                <a:solidFill>
                  <a:srgbClr val="EAD1D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 sz="6000" dirty="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event_type</a:t>
            </a:r>
            <a:r>
              <a:rPr lang="en" sz="6000" dirty="0">
                <a:solidFill>
                  <a:srgbClr val="EAD1D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 sz="6000" dirty="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6000" dirty="0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"custom-name"</a:t>
            </a:r>
            <a:r>
              <a:rPr lang="en" sz="6000" dirty="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6000" dirty="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6000" dirty="0">
                <a:solidFill>
                  <a:srgbClr val="EAD1D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 sz="6000" dirty="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client_payload</a:t>
            </a:r>
            <a:r>
              <a:rPr lang="en" sz="6000" dirty="0">
                <a:solidFill>
                  <a:srgbClr val="EAD1D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 sz="6000" dirty="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6000" dirty="0">
                <a:solidFill>
                  <a:srgbClr val="9FC5E8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6000" dirty="0">
              <a:solidFill>
                <a:srgbClr val="9FC5E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6000" dirty="0">
                <a:solidFill>
                  <a:srgbClr val="EAD1D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 sz="6000" dirty="0">
                <a:solidFill>
                  <a:srgbClr val="FFF2CC"/>
                </a:solidFill>
                <a:latin typeface="Roboto Mono"/>
                <a:ea typeface="Roboto Mono"/>
                <a:cs typeface="Roboto Mono"/>
                <a:sym typeface="Roboto Mono"/>
              </a:rPr>
              <a:t>custom_message</a:t>
            </a:r>
            <a:r>
              <a:rPr lang="en" sz="6000" dirty="0">
                <a:solidFill>
                  <a:srgbClr val="EAD1DC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" sz="6000" dirty="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" sz="6000" dirty="0">
                <a:solidFill>
                  <a:srgbClr val="D9EAD3"/>
                </a:solidFill>
                <a:latin typeface="Roboto Mono"/>
                <a:ea typeface="Roboto Mono"/>
                <a:cs typeface="Roboto Mono"/>
                <a:sym typeface="Roboto Mono"/>
              </a:rPr>
              <a:t>“Hello world!”</a:t>
            </a:r>
            <a:endParaRPr sz="6000" dirty="0">
              <a:solidFill>
                <a:srgbClr val="D9EAD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6000" dirty="0">
                <a:solidFill>
                  <a:srgbClr val="6FA8DC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6000" dirty="0">
              <a:solidFill>
                <a:srgbClr val="6FA8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rgbClr val="6FA8DC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43200" b="1" dirty="0">
              <a:solidFill>
                <a:srgbClr val="6FA8D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A5E889-8AAE-41B9-B94E-4A93876EF7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03263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36;p219">
            <a:extLst>
              <a:ext uri="{FF2B5EF4-FFF2-40B4-BE49-F238E27FC236}">
                <a16:creationId xmlns:a16="http://schemas.microsoft.com/office/drawing/2014/main" id="{9F9CA82D-F58C-41A8-B16A-6696CE15FC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0218" y="6634716"/>
            <a:ext cx="18885195" cy="5337544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i="1" dirty="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Scheduled workflows with CRON syntax</a:t>
            </a:r>
            <a:endParaRPr sz="6000" i="1" dirty="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1" dirty="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EFEFEF"/>
                </a:solidFill>
                <a:latin typeface="Roboto Mono"/>
                <a:ea typeface="Roboto Mono"/>
                <a:cs typeface="Roboto Mono"/>
                <a:sym typeface="Roboto Mono"/>
              </a:rPr>
              <a:t>on:</a:t>
            </a:r>
            <a:r>
              <a:rPr lang="en" sz="6000" b="1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6000" b="1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EA9999"/>
                </a:solidFill>
                <a:latin typeface="Roboto Mono"/>
                <a:ea typeface="Roboto Mono"/>
                <a:cs typeface="Roboto Mono"/>
                <a:sym typeface="Roboto Mono"/>
              </a:rPr>
              <a:t>schedule:</a:t>
            </a:r>
            <a:endParaRPr sz="6000" b="1" dirty="0">
              <a:solidFill>
                <a:srgbClr val="EA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6000" i="1" dirty="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* is a special character in YAML </a:t>
            </a:r>
            <a:br>
              <a:rPr lang="en" sz="6000" i="1" dirty="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6000" i="1" dirty="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		# so you have to quote this string</a:t>
            </a:r>
            <a:endParaRPr sz="6000" i="1" dirty="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9FC5E8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6000" b="1" dirty="0">
                <a:solidFill>
                  <a:srgbClr val="93C47D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- cron:</a:t>
            </a:r>
            <a:r>
              <a:rPr lang="en" sz="6000" b="1" dirty="0">
                <a:solidFill>
                  <a:srgbClr val="9FC5E8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" sz="6000" b="1" dirty="0">
                <a:solidFill>
                  <a:srgbClr val="B4A7D6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’*/15 * * * *’</a:t>
            </a:r>
            <a:endParaRPr sz="6000" b="1" dirty="0">
              <a:solidFill>
                <a:srgbClr val="9FC5E8"/>
              </a:solidFill>
              <a:highlight>
                <a:srgbClr val="43434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1" dirty="0">
              <a:solidFill>
                <a:srgbClr val="C27BA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32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EB25E4-DA75-4C4C-9C16-ED7FE2D6F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1941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41;p220">
            <a:extLst>
              <a:ext uri="{FF2B5EF4-FFF2-40B4-BE49-F238E27FC236}">
                <a16:creationId xmlns:a16="http://schemas.microsoft.com/office/drawing/2014/main" id="{DE24B037-22CD-4215-AD5B-A9DAD3AE57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39679" y="3675134"/>
            <a:ext cx="21330684" cy="45108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1" dirty="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i="1" dirty="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Resolve dependencies across jobs</a:t>
            </a:r>
            <a:endParaRPr sz="6000" i="1" dirty="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1" dirty="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EFEFEF"/>
                </a:solidFill>
                <a:latin typeface="Roboto Mono"/>
                <a:ea typeface="Roboto Mono"/>
                <a:cs typeface="Roboto Mono"/>
                <a:sym typeface="Roboto Mono"/>
              </a:rPr>
              <a:t>jobs:</a:t>
            </a:r>
            <a:endParaRPr sz="6000" b="1" dirty="0">
              <a:solidFill>
                <a:srgbClr val="EFEFE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6FA8DC"/>
                </a:solidFill>
                <a:latin typeface="Roboto Mono"/>
                <a:ea typeface="Roboto Mono"/>
                <a:cs typeface="Roboto Mono"/>
                <a:sym typeface="Roboto Mono"/>
              </a:rPr>
              <a:t>  Job1:</a:t>
            </a:r>
            <a:endParaRPr sz="6000" b="1" dirty="0">
              <a:solidFill>
                <a:srgbClr val="6FA8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EFEFEF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6000" b="1" dirty="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...</a:t>
            </a:r>
            <a:endParaRPr sz="6000" b="1" dirty="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6FA8DC"/>
                </a:solidFill>
                <a:latin typeface="Roboto Mono"/>
                <a:ea typeface="Roboto Mono"/>
                <a:cs typeface="Roboto Mono"/>
                <a:sym typeface="Roboto Mono"/>
              </a:rPr>
              <a:t>  Job2:</a:t>
            </a:r>
            <a:endParaRPr sz="6000" b="1" dirty="0">
              <a:solidFill>
                <a:srgbClr val="6FA8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EFEFEF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" sz="6000" b="1" dirty="0">
                <a:solidFill>
                  <a:srgbClr val="B6D7A8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needs:</a:t>
            </a:r>
            <a:r>
              <a:rPr lang="en" sz="6000" b="1" dirty="0">
                <a:solidFill>
                  <a:srgbClr val="EFEFEF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0" b="1" dirty="0">
                <a:solidFill>
                  <a:srgbClr val="B4A7D6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Job1</a:t>
            </a:r>
            <a:endParaRPr sz="6000" b="1" dirty="0">
              <a:solidFill>
                <a:srgbClr val="B4A7D6"/>
              </a:solidFill>
              <a:highlight>
                <a:srgbClr val="43434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		# ...</a:t>
            </a:r>
            <a:endParaRPr sz="6000" b="1" dirty="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6FA8DC"/>
                </a:solidFill>
                <a:latin typeface="Roboto Mono"/>
                <a:ea typeface="Roboto Mono"/>
                <a:cs typeface="Roboto Mono"/>
                <a:sym typeface="Roboto Mono"/>
              </a:rPr>
              <a:t>Job3:</a:t>
            </a:r>
            <a:endParaRPr sz="6000" b="1" dirty="0">
              <a:solidFill>
                <a:srgbClr val="6FA8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EFEFEF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6000" b="1" dirty="0">
                <a:solidFill>
                  <a:srgbClr val="B6D7A8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needs:</a:t>
            </a:r>
            <a:r>
              <a:rPr lang="en" sz="6000" b="1" dirty="0">
                <a:solidFill>
                  <a:srgbClr val="EFEFEF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 [</a:t>
            </a:r>
            <a:r>
              <a:rPr lang="en" sz="6000" b="1" dirty="0">
                <a:solidFill>
                  <a:srgbClr val="B4A7D6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Job1</a:t>
            </a:r>
            <a:r>
              <a:rPr lang="en" sz="6000" b="1" dirty="0">
                <a:solidFill>
                  <a:srgbClr val="EFEFEF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6000" b="1" dirty="0">
                <a:solidFill>
                  <a:srgbClr val="B4A7D6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Job2</a:t>
            </a:r>
            <a:r>
              <a:rPr lang="en" sz="6000" b="1" dirty="0">
                <a:solidFill>
                  <a:srgbClr val="EFEFEF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6000" b="1" dirty="0">
              <a:solidFill>
                <a:srgbClr val="EFEFEF"/>
              </a:solidFill>
              <a:highlight>
                <a:srgbClr val="43434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	# ...</a:t>
            </a:r>
            <a:endParaRPr sz="432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56C50F-5620-4E7F-90E3-29BDE2517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91666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46;p221">
            <a:extLst>
              <a:ext uri="{FF2B5EF4-FFF2-40B4-BE49-F238E27FC236}">
                <a16:creationId xmlns:a16="http://schemas.microsoft.com/office/drawing/2014/main" id="{BABA6CAF-DE7F-4227-B963-68EA881E2F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7291" y="3581874"/>
            <a:ext cx="20435777" cy="4510800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1" dirty="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i="1" dirty="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Run a job based on previous step exit status</a:t>
            </a:r>
            <a:endParaRPr sz="6000" i="1" dirty="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1" dirty="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EFEFEF"/>
                </a:solidFill>
                <a:latin typeface="Roboto Mono"/>
                <a:ea typeface="Roboto Mono"/>
                <a:cs typeface="Roboto Mono"/>
                <a:sym typeface="Roboto Mono"/>
              </a:rPr>
              <a:t>jobs:</a:t>
            </a:r>
            <a:endParaRPr sz="6000" b="1" dirty="0">
              <a:solidFill>
                <a:srgbClr val="EFEFE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6FA8DC"/>
                </a:solidFill>
                <a:latin typeface="Roboto Mono"/>
                <a:ea typeface="Roboto Mono"/>
                <a:cs typeface="Roboto Mono"/>
                <a:sym typeface="Roboto Mono"/>
              </a:rPr>
              <a:t> 	MyJob:</a:t>
            </a:r>
            <a:endParaRPr sz="6000" b="1" dirty="0">
              <a:solidFill>
                <a:srgbClr val="6FA8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EFEFEF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" sz="6000" b="1" dirty="0">
                <a:solidFill>
                  <a:srgbClr val="B6D7A8"/>
                </a:solidFill>
                <a:latin typeface="Roboto Mono"/>
                <a:ea typeface="Roboto Mono"/>
                <a:cs typeface="Roboto Mono"/>
                <a:sym typeface="Roboto Mono"/>
              </a:rPr>
              <a:t>Steps:</a:t>
            </a:r>
            <a:endParaRPr sz="6000" b="1" dirty="0">
              <a:solidFill>
                <a:srgbClr val="B6D7A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i="1" dirty="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			# ...</a:t>
            </a:r>
            <a:endParaRPr sz="6000" i="1" dirty="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B6D7A8"/>
                </a:solidFill>
                <a:latin typeface="Roboto Mono"/>
                <a:ea typeface="Roboto Mono"/>
                <a:cs typeface="Roboto Mono"/>
                <a:sym typeface="Roboto Mono"/>
              </a:rPr>
              <a:t>  			- name: </a:t>
            </a:r>
            <a:r>
              <a:rPr lang="en" sz="6000" b="1" dirty="0">
                <a:solidFill>
                  <a:srgbClr val="D9D2E9"/>
                </a:solidFill>
                <a:latin typeface="Roboto Mono"/>
                <a:ea typeface="Roboto Mono"/>
                <a:cs typeface="Roboto Mono"/>
                <a:sym typeface="Roboto Mono"/>
              </a:rPr>
              <a:t>Trigger alert</a:t>
            </a:r>
            <a:endParaRPr sz="6000" b="1" dirty="0">
              <a:solidFill>
                <a:srgbClr val="D9D2E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B6D7A8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  if: </a:t>
            </a:r>
            <a:r>
              <a:rPr lang="en" sz="6000" b="1" dirty="0">
                <a:solidFill>
                  <a:srgbClr val="FFE599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failure()</a:t>
            </a:r>
            <a:endParaRPr sz="6000" b="1" dirty="0">
              <a:solidFill>
                <a:srgbClr val="FFE599"/>
              </a:solidFill>
              <a:highlight>
                <a:srgbClr val="43434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E599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6000" i="1" dirty="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if: success() </a:t>
            </a:r>
            <a:endParaRPr sz="6000" i="1" dirty="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i="1" dirty="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if: canceled()</a:t>
            </a:r>
            <a:endParaRPr sz="6000" i="1" dirty="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i="1" dirty="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if: always()</a:t>
            </a:r>
            <a:endParaRPr sz="432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2EDF78-EE76-452B-BC57-93A0A8370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35916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151;p222">
            <a:extLst>
              <a:ext uri="{FF2B5EF4-FFF2-40B4-BE49-F238E27FC236}">
                <a16:creationId xmlns:a16="http://schemas.microsoft.com/office/drawing/2014/main" id="{F22FC9A5-3E7B-47B3-A66A-15EB6F864E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52869" y="2441756"/>
            <a:ext cx="22393940" cy="12699006"/>
          </a:xfrm>
          <a:prstGeom prst="rect">
            <a:avLst/>
          </a:prstGeom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1" dirty="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i="1" dirty="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Use the built-in Secrets store</a:t>
            </a:r>
            <a:endParaRPr sz="6000" i="1" dirty="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 b="1" dirty="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EFEFEF"/>
                </a:solidFill>
                <a:latin typeface="Roboto Mono"/>
                <a:ea typeface="Roboto Mono"/>
                <a:cs typeface="Roboto Mono"/>
                <a:sym typeface="Roboto Mono"/>
              </a:rPr>
              <a:t>jobs:</a:t>
            </a:r>
            <a:endParaRPr sz="6000" b="1" dirty="0">
              <a:solidFill>
                <a:srgbClr val="EFEFE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6FA8DC"/>
                </a:solidFill>
                <a:latin typeface="Roboto Mono"/>
                <a:ea typeface="Roboto Mono"/>
                <a:cs typeface="Roboto Mono"/>
                <a:sym typeface="Roboto Mono"/>
              </a:rPr>
              <a:t> 	MyJob:</a:t>
            </a:r>
            <a:endParaRPr sz="6000" b="1" dirty="0">
              <a:solidFill>
                <a:srgbClr val="6FA8D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EFEFEF"/>
                </a:solidFill>
                <a:latin typeface="Roboto Mono"/>
                <a:ea typeface="Roboto Mono"/>
                <a:cs typeface="Roboto Mono"/>
                <a:sym typeface="Roboto Mono"/>
              </a:rPr>
              <a:t>		</a:t>
            </a:r>
            <a:r>
              <a:rPr lang="en" sz="6000" b="1" dirty="0">
                <a:solidFill>
                  <a:srgbClr val="B6D7A8"/>
                </a:solidFill>
                <a:latin typeface="Roboto Mono"/>
                <a:ea typeface="Roboto Mono"/>
                <a:cs typeface="Roboto Mono"/>
                <a:sym typeface="Roboto Mono"/>
              </a:rPr>
              <a:t>steps:</a:t>
            </a:r>
            <a:endParaRPr sz="6000" b="1" dirty="0">
              <a:solidFill>
                <a:srgbClr val="B6D7A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i="1" dirty="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			# ...</a:t>
            </a:r>
            <a:endParaRPr sz="6000" b="1" dirty="0">
              <a:solidFill>
                <a:srgbClr val="B6D7A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B6D7A8"/>
                </a:solidFill>
                <a:latin typeface="Roboto Mono"/>
                <a:ea typeface="Roboto Mono"/>
                <a:cs typeface="Roboto Mono"/>
                <a:sym typeface="Roboto Mono"/>
              </a:rPr>
              <a:t>  			- uses: </a:t>
            </a:r>
            <a:r>
              <a:rPr lang="en" sz="6000" b="1" dirty="0">
                <a:solidFill>
                  <a:srgbClr val="FFE599"/>
                </a:solidFill>
                <a:latin typeface="Roboto Mono"/>
                <a:ea typeface="Roboto Mono"/>
                <a:cs typeface="Roboto Mono"/>
                <a:sym typeface="Roboto Mono"/>
              </a:rPr>
              <a:t>azure/login@v1</a:t>
            </a:r>
            <a:endParaRPr sz="6000" b="1" dirty="0">
              <a:solidFill>
                <a:srgbClr val="FFE5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B6D7A8"/>
                </a:solidFill>
                <a:latin typeface="Roboto Mono"/>
                <a:ea typeface="Roboto Mono"/>
                <a:cs typeface="Roboto Mono"/>
                <a:sym typeface="Roboto Mono"/>
              </a:rPr>
              <a:t>   with:</a:t>
            </a:r>
            <a:endParaRPr sz="6000" b="1" dirty="0">
              <a:solidFill>
                <a:srgbClr val="B6D7A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B6D7A8"/>
                </a:solidFill>
                <a:latin typeface="Roboto Mono"/>
                <a:ea typeface="Roboto Mono"/>
                <a:cs typeface="Roboto Mono"/>
                <a:sym typeface="Roboto Mono"/>
              </a:rPr>
              <a:t>     creds: </a:t>
            </a:r>
            <a:endParaRPr sz="6000" b="1" dirty="0">
              <a:solidFill>
                <a:srgbClr val="B6D7A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9CB9C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${{</a:t>
            </a:r>
            <a:r>
              <a:rPr lang="en" sz="6000" b="1" dirty="0">
                <a:solidFill>
                  <a:srgbClr val="B6D7A8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0" b="1" dirty="0">
                <a:solidFill>
                  <a:srgbClr val="A4C2F4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secrets.AZURE_CREDENTIALS</a:t>
            </a:r>
            <a:r>
              <a:rPr lang="en" sz="6000" b="1" dirty="0">
                <a:solidFill>
                  <a:srgbClr val="B6D7A8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6000" b="1" dirty="0">
                <a:solidFill>
                  <a:srgbClr val="F9CB9C"/>
                </a:solidFill>
                <a:highlight>
                  <a:srgbClr val="434343"/>
                </a:highlight>
                <a:latin typeface="Roboto Mono"/>
                <a:ea typeface="Roboto Mono"/>
                <a:cs typeface="Roboto Mono"/>
                <a:sym typeface="Roboto Mono"/>
              </a:rPr>
              <a:t>}}</a:t>
            </a:r>
            <a:endParaRPr sz="6000" b="1" dirty="0">
              <a:solidFill>
                <a:srgbClr val="F9CB9C"/>
              </a:solidFill>
              <a:highlight>
                <a:srgbClr val="434343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D9D2E9"/>
                </a:solidFill>
                <a:latin typeface="Roboto Mono"/>
                <a:ea typeface="Roboto Mono"/>
                <a:cs typeface="Roboto Mono"/>
                <a:sym typeface="Roboto Mono"/>
              </a:rPr>
              <a:t>				</a:t>
            </a:r>
            <a:endParaRPr sz="6000" b="1" dirty="0">
              <a:solidFill>
                <a:srgbClr val="D9D2E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43200" b="1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7D6DFC-39BC-435F-A41F-558FD4CF0B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6384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7CE79-E90E-48FF-9E1D-AF309714A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BF6438-C7EC-48CE-A276-7A54043F6593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1270000" y="3556000"/>
            <a:ext cx="22176154" cy="8890000"/>
          </a:xfrm>
        </p:spPr>
        <p:txBody>
          <a:bodyPr/>
          <a:lstStyle/>
          <a:p>
            <a:r>
              <a:rPr lang="en-US" dirty="0"/>
              <a:t>https://octoverse.github.com/</a:t>
            </a:r>
          </a:p>
          <a:p>
            <a:r>
              <a:rPr lang="en-US" dirty="0"/>
              <a:t>https://github.com/sdras/awesome-actions</a:t>
            </a:r>
          </a:p>
          <a:p>
            <a:r>
              <a:rPr lang="en-US" dirty="0"/>
              <a:t>https://docs.github.com/en/actions/reference</a:t>
            </a:r>
          </a:p>
          <a:p>
            <a:r>
              <a:rPr lang="en-US" dirty="0"/>
              <a:t>https://github.com/mobile/</a:t>
            </a:r>
          </a:p>
          <a:p>
            <a:r>
              <a:rPr lang="en-US" dirty="0"/>
              <a:t>https://elvispresleybirthplace.com/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F3F60A-FD3A-4996-8E8F-D6E56CA04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79533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Q&amp;A"/>
          <p:cNvSpPr txBox="1"/>
          <p:nvPr/>
        </p:nvSpPr>
        <p:spPr>
          <a:xfrm>
            <a:off x="14884273" y="1090571"/>
            <a:ext cx="8443560" cy="31649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400" i="1">
                <a:solidFill>
                  <a:srgbClr val="D1D5D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9900" dirty="0"/>
              <a:t>Q&amp;A</a:t>
            </a:r>
          </a:p>
        </p:txBody>
      </p:sp>
      <p:sp>
        <p:nvSpPr>
          <p:cNvPr id="3" name="Q&amp;A">
            <a:extLst>
              <a:ext uri="{FF2B5EF4-FFF2-40B4-BE49-F238E27FC236}">
                <a16:creationId xmlns:a16="http://schemas.microsoft.com/office/drawing/2014/main" id="{93694AB2-826F-4981-B717-5B8B26461713}"/>
              </a:ext>
            </a:extLst>
          </p:cNvPr>
          <p:cNvSpPr txBox="1"/>
          <p:nvPr/>
        </p:nvSpPr>
        <p:spPr>
          <a:xfrm>
            <a:off x="253873" y="7312446"/>
            <a:ext cx="9314120" cy="61965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400" i="1">
                <a:solidFill>
                  <a:srgbClr val="D1D5D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l"/>
            <a:r>
              <a:rPr lang="en-US" dirty="0"/>
              <a:t>Mickey Gousset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https://github.com/mickeygousset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https://mickeygousset.com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Twitter: @mickey_gousset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Email: mickeygousset@github.com</a:t>
            </a:r>
            <a:endParaRPr dirty="0"/>
          </a:p>
        </p:txBody>
      </p:sp>
      <p:pic>
        <p:nvPicPr>
          <p:cNvPr id="6" name="Picture 5" descr="A picture containing person, person, posing&#10;&#10;Description automatically generated">
            <a:extLst>
              <a:ext uri="{FF2B5EF4-FFF2-40B4-BE49-F238E27FC236}">
                <a16:creationId xmlns:a16="http://schemas.microsoft.com/office/drawing/2014/main" id="{E1BB62B0-2E4B-4FCF-87F2-AAC6EF031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73" y="429336"/>
            <a:ext cx="4870615" cy="68831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1DE818-FFAA-471C-B478-95513A671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2" name="Google Shape;4142;p939"/>
          <p:cNvSpPr/>
          <p:nvPr/>
        </p:nvSpPr>
        <p:spPr>
          <a:xfrm>
            <a:off x="12885437" y="9490189"/>
            <a:ext cx="9383200" cy="3907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l" defTabSz="2438430" hangingPunct="1">
              <a:buClr>
                <a:srgbClr val="000000"/>
              </a:buClr>
            </a:pPr>
            <a:endParaRPr sz="3733">
              <a:latin typeface="Arial"/>
              <a:cs typeface="Arial"/>
              <a:sym typeface="Arial"/>
            </a:endParaRPr>
          </a:p>
        </p:txBody>
      </p:sp>
      <p:sp>
        <p:nvSpPr>
          <p:cNvPr id="4143" name="Google Shape;4143;p939"/>
          <p:cNvSpPr txBox="1"/>
          <p:nvPr/>
        </p:nvSpPr>
        <p:spPr>
          <a:xfrm>
            <a:off x="13273824" y="9070789"/>
            <a:ext cx="8606400" cy="63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2438430" hangingPunct="1">
              <a:buClr>
                <a:srgbClr val="FFFFFF"/>
              </a:buClr>
              <a:buSzPts val="1600"/>
            </a:pPr>
            <a:r>
              <a:rPr lang="en" sz="4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Largest DevOps ecosystem</a:t>
            </a:r>
            <a:endParaRPr sz="1067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4" name="Google Shape;4144;p939"/>
          <p:cNvSpPr/>
          <p:nvPr/>
        </p:nvSpPr>
        <p:spPr>
          <a:xfrm>
            <a:off x="1818496" y="9496323"/>
            <a:ext cx="9383200" cy="3907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6FA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l" defTabSz="2438430" hangingPunct="1">
              <a:buClr>
                <a:srgbClr val="000000"/>
              </a:buClr>
            </a:pPr>
            <a:endParaRPr sz="3733">
              <a:latin typeface="Arial"/>
              <a:cs typeface="Arial"/>
              <a:sym typeface="Arial"/>
            </a:endParaRPr>
          </a:p>
        </p:txBody>
      </p:sp>
      <p:sp>
        <p:nvSpPr>
          <p:cNvPr id="4145" name="Google Shape;4145;p939"/>
          <p:cNvSpPr/>
          <p:nvPr/>
        </p:nvSpPr>
        <p:spPr>
          <a:xfrm>
            <a:off x="1285200" y="424856"/>
            <a:ext cx="21813600" cy="3800000"/>
          </a:xfrm>
          <a:prstGeom prst="roundRect">
            <a:avLst>
              <a:gd name="adj" fmla="val 15000"/>
            </a:avLst>
          </a:prstGeom>
          <a:solidFill>
            <a:srgbClr val="FFFFFF">
              <a:alpha val="9410"/>
            </a:srgbClr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l" defTabSz="2438430" hangingPunct="1">
              <a:buClr>
                <a:srgbClr val="000000"/>
              </a:buClr>
              <a:buSzPts val="1400"/>
            </a:pPr>
            <a:endParaRPr sz="37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6" name="Google Shape;4146;p939"/>
          <p:cNvSpPr txBox="1"/>
          <p:nvPr/>
        </p:nvSpPr>
        <p:spPr>
          <a:xfrm>
            <a:off x="1285200" y="766000"/>
            <a:ext cx="21813600" cy="9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2438430" hangingPunct="1">
              <a:buClr>
                <a:srgbClr val="FFFFFF"/>
              </a:buClr>
              <a:buSzPts val="2400"/>
            </a:pPr>
            <a:r>
              <a:rPr lang="en" sz="64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 is the largest developer platform on Earth</a:t>
            </a:r>
            <a:endParaRPr sz="13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7" name="Google Shape;4147;p939"/>
          <p:cNvSpPr txBox="1"/>
          <p:nvPr/>
        </p:nvSpPr>
        <p:spPr>
          <a:xfrm>
            <a:off x="1976435" y="2931528"/>
            <a:ext cx="1976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2438430" hangingPunct="1">
              <a:buClr>
                <a:srgbClr val="FFFFFF"/>
              </a:buClr>
              <a:buSzPts val="1000"/>
            </a:pPr>
            <a:r>
              <a:rPr lang="en" sz="26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Developers</a:t>
            </a:r>
            <a:endParaRPr sz="13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8" name="Google Shape;4148;p939"/>
          <p:cNvSpPr txBox="1"/>
          <p:nvPr/>
        </p:nvSpPr>
        <p:spPr>
          <a:xfrm>
            <a:off x="5117173" y="2946723"/>
            <a:ext cx="29488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2438430" hangingPunct="1">
              <a:buClr>
                <a:srgbClr val="FFFFFF"/>
              </a:buClr>
              <a:buSzPts val="1000"/>
            </a:pPr>
            <a:r>
              <a:rPr lang="en" sz="26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Private and public</a:t>
            </a:r>
            <a:endParaRPr sz="1333">
              <a:latin typeface="Arial"/>
              <a:ea typeface="Arial"/>
              <a:cs typeface="Arial"/>
              <a:sym typeface="Arial"/>
            </a:endParaRPr>
          </a:p>
          <a:p>
            <a:pPr defTabSz="2438430" hangingPunct="1">
              <a:buClr>
                <a:srgbClr val="FFFFFF"/>
              </a:buClr>
              <a:buSzPts val="1000"/>
            </a:pPr>
            <a:r>
              <a:rPr lang="en" sz="26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repositories</a:t>
            </a:r>
            <a:endParaRPr sz="13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9" name="Google Shape;4149;p939"/>
          <p:cNvSpPr txBox="1"/>
          <p:nvPr/>
        </p:nvSpPr>
        <p:spPr>
          <a:xfrm>
            <a:off x="9193531" y="2946723"/>
            <a:ext cx="27400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2438430" hangingPunct="1">
              <a:buClr>
                <a:srgbClr val="FFFFFF"/>
              </a:buClr>
              <a:buSzPts val="1000"/>
            </a:pPr>
            <a:r>
              <a:rPr lang="en" sz="26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 open source</a:t>
            </a:r>
            <a:endParaRPr sz="1333">
              <a:latin typeface="Arial"/>
              <a:ea typeface="Arial"/>
              <a:cs typeface="Arial"/>
              <a:sym typeface="Arial"/>
            </a:endParaRPr>
          </a:p>
          <a:p>
            <a:pPr defTabSz="2438430" hangingPunct="1">
              <a:buClr>
                <a:srgbClr val="FFFFFF"/>
              </a:buClr>
              <a:buSzPts val="1000"/>
            </a:pPr>
            <a:r>
              <a:rPr lang="en" sz="26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communities</a:t>
            </a:r>
            <a:endParaRPr sz="13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0" name="Google Shape;4150;p939"/>
          <p:cNvSpPr txBox="1"/>
          <p:nvPr/>
        </p:nvSpPr>
        <p:spPr>
          <a:xfrm>
            <a:off x="13109035" y="2946723"/>
            <a:ext cx="22688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2438430" hangingPunct="1">
              <a:buClr>
                <a:srgbClr val="FFFFFF"/>
              </a:buClr>
              <a:buSzPts val="1000"/>
            </a:pPr>
            <a:r>
              <a:rPr lang="en" sz="26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Contributions</a:t>
            </a:r>
            <a:endParaRPr sz="1333">
              <a:latin typeface="Arial"/>
              <a:ea typeface="Arial"/>
              <a:cs typeface="Arial"/>
              <a:sym typeface="Arial"/>
            </a:endParaRPr>
          </a:p>
          <a:p>
            <a:pPr defTabSz="2438430" hangingPunct="1">
              <a:buClr>
                <a:srgbClr val="FFFFFF"/>
              </a:buClr>
              <a:buSzPts val="1000"/>
            </a:pPr>
            <a:r>
              <a:rPr lang="en" sz="26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per year</a:t>
            </a:r>
            <a:endParaRPr sz="13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1" name="Google Shape;4151;p939"/>
          <p:cNvSpPr txBox="1"/>
          <p:nvPr/>
        </p:nvSpPr>
        <p:spPr>
          <a:xfrm>
            <a:off x="16740136" y="2931528"/>
            <a:ext cx="24992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2438430" hangingPunct="1">
              <a:buClr>
                <a:srgbClr val="FFFFFF"/>
              </a:buClr>
              <a:buSzPts val="1000"/>
            </a:pPr>
            <a:r>
              <a:rPr lang="en" sz="26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Organizations</a:t>
            </a:r>
            <a:endParaRPr sz="13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2" name="Google Shape;4152;p939"/>
          <p:cNvSpPr txBox="1"/>
          <p:nvPr/>
        </p:nvSpPr>
        <p:spPr>
          <a:xfrm>
            <a:off x="20496256" y="2946723"/>
            <a:ext cx="19760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2438430" hangingPunct="1">
              <a:buClr>
                <a:srgbClr val="FFFFFF"/>
              </a:buClr>
              <a:buSzPts val="1000"/>
            </a:pPr>
            <a:r>
              <a:rPr lang="en" sz="26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Fortune 500</a:t>
            </a:r>
            <a:endParaRPr sz="1333">
              <a:latin typeface="Arial"/>
              <a:ea typeface="Arial"/>
              <a:cs typeface="Arial"/>
              <a:sym typeface="Arial"/>
            </a:endParaRPr>
          </a:p>
          <a:p>
            <a:pPr defTabSz="2438430" hangingPunct="1">
              <a:buClr>
                <a:srgbClr val="FFFFFF"/>
              </a:buClr>
              <a:buSzPts val="1000"/>
            </a:pPr>
            <a:r>
              <a:rPr lang="en" sz="26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companies</a:t>
            </a:r>
            <a:endParaRPr sz="13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3" name="Google Shape;4153;p939"/>
          <p:cNvSpPr txBox="1"/>
          <p:nvPr/>
        </p:nvSpPr>
        <p:spPr>
          <a:xfrm>
            <a:off x="1939235" y="2064128"/>
            <a:ext cx="2050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2438430" hangingPunct="1">
              <a:buClr>
                <a:srgbClr val="0366D6"/>
              </a:buClr>
              <a:buSzPts val="2000"/>
            </a:pPr>
            <a:r>
              <a:rPr lang="en" sz="5333" b="1">
                <a:solidFill>
                  <a:srgbClr val="0366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50M+</a:t>
            </a:r>
            <a:endParaRPr sz="13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4" name="Google Shape;4154;p939"/>
          <p:cNvSpPr txBox="1"/>
          <p:nvPr/>
        </p:nvSpPr>
        <p:spPr>
          <a:xfrm>
            <a:off x="5341845" y="2064128"/>
            <a:ext cx="24992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2438430" hangingPunct="1">
              <a:buClr>
                <a:srgbClr val="0366D6"/>
              </a:buClr>
              <a:buSzPts val="2000"/>
            </a:pPr>
            <a:r>
              <a:rPr lang="en" sz="5333" b="1">
                <a:solidFill>
                  <a:srgbClr val="0366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100M+</a:t>
            </a:r>
            <a:endParaRPr sz="13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5" name="Google Shape;4155;p939"/>
          <p:cNvSpPr txBox="1"/>
          <p:nvPr/>
        </p:nvSpPr>
        <p:spPr>
          <a:xfrm>
            <a:off x="9404851" y="2064128"/>
            <a:ext cx="23176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2438430" hangingPunct="1">
              <a:buClr>
                <a:srgbClr val="0366D6"/>
              </a:buClr>
              <a:buSzPts val="2000"/>
            </a:pPr>
            <a:r>
              <a:rPr lang="en" sz="5333" b="1">
                <a:solidFill>
                  <a:srgbClr val="0366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1,000s</a:t>
            </a:r>
            <a:endParaRPr sz="13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6" name="Google Shape;4156;p939"/>
          <p:cNvSpPr txBox="1"/>
          <p:nvPr/>
        </p:nvSpPr>
        <p:spPr>
          <a:xfrm>
            <a:off x="13458955" y="2064128"/>
            <a:ext cx="15688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2438430" hangingPunct="1">
              <a:buClr>
                <a:srgbClr val="0366D6"/>
              </a:buClr>
              <a:buSzPts val="2000"/>
            </a:pPr>
            <a:r>
              <a:rPr lang="en" sz="5333" b="1">
                <a:solidFill>
                  <a:srgbClr val="0366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1B+</a:t>
            </a:r>
            <a:endParaRPr sz="13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7" name="Google Shape;4157;p939"/>
          <p:cNvSpPr txBox="1"/>
          <p:nvPr/>
        </p:nvSpPr>
        <p:spPr>
          <a:xfrm>
            <a:off x="17205336" y="2064128"/>
            <a:ext cx="15688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2438430" hangingPunct="1">
              <a:buClr>
                <a:srgbClr val="0366D6"/>
              </a:buClr>
              <a:buSzPts val="2000"/>
            </a:pPr>
            <a:r>
              <a:rPr lang="en" sz="5333" b="1">
                <a:solidFill>
                  <a:srgbClr val="0366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3M+</a:t>
            </a:r>
            <a:endParaRPr sz="13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8" name="Google Shape;4158;p939"/>
          <p:cNvSpPr txBox="1"/>
          <p:nvPr/>
        </p:nvSpPr>
        <p:spPr>
          <a:xfrm>
            <a:off x="20699859" y="2064128"/>
            <a:ext cx="15688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2438430" hangingPunct="1">
              <a:buClr>
                <a:srgbClr val="0366D6"/>
              </a:buClr>
              <a:buSzPts val="2000"/>
            </a:pPr>
            <a:r>
              <a:rPr lang="en" sz="5333" b="1">
                <a:solidFill>
                  <a:srgbClr val="0366D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50%</a:t>
            </a:r>
            <a:endParaRPr sz="1333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9" name="Google Shape;4159;p939" descr="Image result for rapidapi log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35319" y="9934403"/>
            <a:ext cx="2541272" cy="1335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0" name="Google Shape;4160;p939"/>
          <p:cNvGrpSpPr/>
          <p:nvPr/>
        </p:nvGrpSpPr>
        <p:grpSpPr>
          <a:xfrm>
            <a:off x="1818496" y="4452367"/>
            <a:ext cx="9383200" cy="4348467"/>
            <a:chOff x="598075" y="1897900"/>
            <a:chExt cx="3518700" cy="1630675"/>
          </a:xfrm>
        </p:grpSpPr>
        <p:sp>
          <p:nvSpPr>
            <p:cNvPr id="4161" name="Google Shape;4161;p939"/>
            <p:cNvSpPr/>
            <p:nvPr/>
          </p:nvSpPr>
          <p:spPr>
            <a:xfrm>
              <a:off x="598075" y="2063375"/>
              <a:ext cx="3518700" cy="14652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algn="l" defTabSz="2438430" hangingPunct="1">
                <a:buClr>
                  <a:srgbClr val="000000"/>
                </a:buClr>
              </a:pPr>
              <a:endParaRPr sz="3733"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2" name="Google Shape;4162;p939"/>
            <p:cNvSpPr txBox="1"/>
            <p:nvPr/>
          </p:nvSpPr>
          <p:spPr>
            <a:xfrm>
              <a:off x="753696" y="1897900"/>
              <a:ext cx="3227400" cy="238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ts val="1600"/>
              </a:pPr>
              <a:r>
                <a:rPr lang="en" sz="4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The most innovative companies</a:t>
              </a:r>
              <a:endParaRPr sz="1067"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63" name="Google Shape;4163;p939"/>
            <p:cNvGrpSpPr/>
            <p:nvPr/>
          </p:nvGrpSpPr>
          <p:grpSpPr>
            <a:xfrm>
              <a:off x="677693" y="2245640"/>
              <a:ext cx="3227445" cy="1259032"/>
              <a:chOff x="363377" y="2260891"/>
              <a:chExt cx="3828978" cy="1493691"/>
            </a:xfrm>
          </p:grpSpPr>
          <p:sp>
            <p:nvSpPr>
              <p:cNvPr id="4164" name="Google Shape;4164;p939"/>
              <p:cNvSpPr/>
              <p:nvPr/>
            </p:nvSpPr>
            <p:spPr>
              <a:xfrm>
                <a:off x="3213100" y="2835096"/>
                <a:ext cx="869100" cy="260100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algn="l" defTabSz="2438430" hangingPunct="1">
                  <a:buClr>
                    <a:srgbClr val="000000"/>
                  </a:buClr>
                  <a:buSzPts val="1400"/>
                </a:pPr>
                <a:endParaRPr sz="3733"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165" name="Google Shape;4165;p939" descr="Image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3301925" y="2845081"/>
                <a:ext cx="691386" cy="2401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66" name="Google Shape;4166;p939" descr="Image result for stripe logo&quot;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38818" y="2308087"/>
                <a:ext cx="758730" cy="3219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67" name="Google Shape;4167;p939"/>
              <p:cNvPicPr preferRelativeResize="0"/>
              <p:nvPr/>
            </p:nvPicPr>
            <p:blipFill rotWithShape="1">
              <a:blip r:embed="rId6">
                <a:alphaModFix/>
              </a:blip>
              <a:srcRect t="33865" b="33865"/>
              <a:stretch/>
            </p:blipFill>
            <p:spPr>
              <a:xfrm>
                <a:off x="1724376" y="2301559"/>
                <a:ext cx="1061334" cy="34246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68" name="Google Shape;4168;p939" descr="Image result for airbnb logo&quot;"/>
              <p:cNvPicPr preferRelativeResize="0"/>
              <p:nvPr/>
            </p:nvPicPr>
            <p:blipFill rotWithShape="1">
              <a:blip r:embed="rId7">
                <a:alphaModFix/>
              </a:blip>
              <a:srcRect t="22202" b="32697"/>
              <a:stretch/>
            </p:blipFill>
            <p:spPr>
              <a:xfrm>
                <a:off x="3071017" y="2260891"/>
                <a:ext cx="1121338" cy="3792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69" name="Google Shape;4169;p939" descr="Image result for lyft logo&quot;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696157" y="2841570"/>
                <a:ext cx="457743" cy="3242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0" name="Google Shape;4170;p939" descr="Image result for netflix logo&quot;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3177513" y="3323038"/>
                <a:ext cx="928349" cy="29059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1" name="Google Shape;4171;p939" descr="Image result for shopify logo&quot;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1805157" y="3320154"/>
                <a:ext cx="928350" cy="2654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2" name="Google Shape;4172;p939" descr="Image result for twilio logo&quot;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363377" y="3236224"/>
                <a:ext cx="1123304" cy="51835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3" name="Google Shape;4173;p939" descr="Image result for slack logo&quot;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1773054" y="2826925"/>
                <a:ext cx="1021183" cy="2584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74" name="Google Shape;4174;p939" descr="Image result for uber logo&quot;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3225309" y="2738048"/>
                <a:ext cx="843954" cy="44307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175" name="Google Shape;4175;p939"/>
          <p:cNvGrpSpPr/>
          <p:nvPr/>
        </p:nvGrpSpPr>
        <p:grpSpPr>
          <a:xfrm>
            <a:off x="12885437" y="4495230"/>
            <a:ext cx="9383200" cy="4346437"/>
            <a:chOff x="4941475" y="1898661"/>
            <a:chExt cx="3518700" cy="1629914"/>
          </a:xfrm>
        </p:grpSpPr>
        <p:sp>
          <p:nvSpPr>
            <p:cNvPr id="4176" name="Google Shape;4176;p939"/>
            <p:cNvSpPr/>
            <p:nvPr/>
          </p:nvSpPr>
          <p:spPr>
            <a:xfrm>
              <a:off x="4941475" y="2063375"/>
              <a:ext cx="3518700" cy="14652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rgbClr val="6FA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243800" tIns="243800" rIns="243800" bIns="243800" anchor="ctr" anchorCtr="0">
              <a:noAutofit/>
            </a:bodyPr>
            <a:lstStyle/>
            <a:p>
              <a:pPr algn="l" defTabSz="2438430" hangingPunct="1">
                <a:buClr>
                  <a:srgbClr val="000000"/>
                </a:buClr>
              </a:pPr>
              <a:endParaRPr sz="3733">
                <a:latin typeface="Arial"/>
                <a:cs typeface="Arial"/>
                <a:sym typeface="Arial"/>
              </a:endParaRPr>
            </a:p>
          </p:txBody>
        </p:sp>
        <p:pic>
          <p:nvPicPr>
            <p:cNvPr id="4177" name="Google Shape;4177;p939" descr="Image result for kubernetes logo&quot;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267005" y="2238029"/>
              <a:ext cx="303591" cy="2947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8" name="Google Shape;4178;p939" descr="Image result for angular logo&quot;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5204656" y="2618535"/>
              <a:ext cx="428289" cy="42828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79" name="Google Shape;4179;p939"/>
            <p:cNvGrpSpPr/>
            <p:nvPr/>
          </p:nvGrpSpPr>
          <p:grpSpPr>
            <a:xfrm>
              <a:off x="5946956" y="3120251"/>
              <a:ext cx="903805" cy="273818"/>
              <a:chOff x="5027634" y="1625782"/>
              <a:chExt cx="3839444" cy="1163202"/>
            </a:xfrm>
          </p:grpSpPr>
          <p:pic>
            <p:nvPicPr>
              <p:cNvPr id="4180" name="Google Shape;4180;p939" descr="Image result for graphql logo&quot;"/>
              <p:cNvPicPr preferRelativeResize="0"/>
              <p:nvPr/>
            </p:nvPicPr>
            <p:blipFill rotWithShape="1">
              <a:blip r:embed="rId16">
                <a:alphaModFix/>
              </a:blip>
              <a:srcRect l="18276" t="929" r="18352" b="28097"/>
              <a:stretch/>
            </p:blipFill>
            <p:spPr>
              <a:xfrm>
                <a:off x="5027634" y="1625782"/>
                <a:ext cx="1038584" cy="11632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1" name="Google Shape;4181;p939" descr="Image result for graphql logo&quot;"/>
              <p:cNvPicPr preferRelativeResize="0"/>
              <p:nvPr/>
            </p:nvPicPr>
            <p:blipFill rotWithShape="1">
              <a:blip r:embed="rId16">
                <a:alphaModFix/>
              </a:blip>
              <a:srcRect t="74559"/>
              <a:stretch/>
            </p:blipFill>
            <p:spPr>
              <a:xfrm>
                <a:off x="6170215" y="1904399"/>
                <a:ext cx="2696864" cy="6861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4182" name="Google Shape;4182;p939" descr="Image result for docker logo&quot;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5934732" y="2267858"/>
              <a:ext cx="928350" cy="238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3" name="Google Shape;4183;p939" descr="npm logo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5185188" y="3111944"/>
              <a:ext cx="467224" cy="311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4" name="Google Shape;4184;p939" descr="Image result for tensorflow logo&quot;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7095159" y="2295234"/>
              <a:ext cx="1123306" cy="214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5" name="Google Shape;4185;p939" descr="A picture containing object, clock&#10;&#10;Description automatically generated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6015291" y="2646452"/>
              <a:ext cx="767233" cy="38686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86" name="Google Shape;4186;p939"/>
            <p:cNvGrpSpPr/>
            <p:nvPr/>
          </p:nvGrpSpPr>
          <p:grpSpPr>
            <a:xfrm>
              <a:off x="7171553" y="3102284"/>
              <a:ext cx="970760" cy="273764"/>
              <a:chOff x="0" y="1336675"/>
              <a:chExt cx="8753475" cy="2468562"/>
            </a:xfrm>
          </p:grpSpPr>
          <p:pic>
            <p:nvPicPr>
              <p:cNvPr id="4187" name="Google Shape;4187;p939" descr="Image result for mongodb logo&quot;"/>
              <p:cNvPicPr preferRelativeResize="0"/>
              <p:nvPr/>
            </p:nvPicPr>
            <p:blipFill rotWithShape="1">
              <a:blip r:embed="rId21">
                <a:alphaModFix/>
              </a:blip>
              <a:srcRect r="86491"/>
              <a:stretch/>
            </p:blipFill>
            <p:spPr>
              <a:xfrm>
                <a:off x="0" y="1336675"/>
                <a:ext cx="1235274" cy="246856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88" name="Google Shape;4188;p939" descr="Image result for mongodb logo&quot;"/>
              <p:cNvPicPr preferRelativeResize="0"/>
              <p:nvPr/>
            </p:nvPicPr>
            <p:blipFill rotWithShape="1">
              <a:blip r:embed="rId22">
                <a:alphaModFix/>
              </a:blip>
              <a:srcRect l="14698" r="4270"/>
              <a:stretch/>
            </p:blipFill>
            <p:spPr>
              <a:xfrm>
                <a:off x="1344056" y="1336675"/>
                <a:ext cx="7409419" cy="24685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189" name="Google Shape;4189;p939"/>
            <p:cNvGrpSpPr/>
            <p:nvPr/>
          </p:nvGrpSpPr>
          <p:grpSpPr>
            <a:xfrm>
              <a:off x="7086575" y="2686003"/>
              <a:ext cx="1140814" cy="283260"/>
              <a:chOff x="2210436" y="2006759"/>
              <a:chExt cx="4829866" cy="1199240"/>
            </a:xfrm>
          </p:grpSpPr>
          <p:pic>
            <p:nvPicPr>
              <p:cNvPr id="4190" name="Google Shape;4190;p939" descr="Image result for Elasticsearch logo&quot;"/>
              <p:cNvPicPr preferRelativeResize="0"/>
              <p:nvPr/>
            </p:nvPicPr>
            <p:blipFill rotWithShape="1">
              <a:blip r:embed="rId23">
                <a:alphaModFix/>
              </a:blip>
              <a:srcRect l="14479" t="31345" r="68942" b="29061"/>
              <a:stretch/>
            </p:blipFill>
            <p:spPr>
              <a:xfrm>
                <a:off x="2210436" y="2006759"/>
                <a:ext cx="1102175" cy="119924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191" name="Google Shape;4191;p939" descr="Image result for Elasticsearch logo&quot;"/>
              <p:cNvPicPr preferRelativeResize="0"/>
              <p:nvPr/>
            </p:nvPicPr>
            <p:blipFill rotWithShape="1">
              <a:blip r:embed="rId24">
                <a:alphaModFix/>
              </a:blip>
              <a:srcRect l="30094" t="31345" r="12877" b="29061"/>
              <a:stretch/>
            </p:blipFill>
            <p:spPr>
              <a:xfrm>
                <a:off x="3248644" y="2006759"/>
                <a:ext cx="3791658" cy="119924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192" name="Google Shape;4192;p939"/>
            <p:cNvSpPr txBox="1"/>
            <p:nvPr/>
          </p:nvSpPr>
          <p:spPr>
            <a:xfrm>
              <a:off x="5123500" y="1898661"/>
              <a:ext cx="3199200" cy="238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defTabSz="2438430" hangingPunct="1">
                <a:buClr>
                  <a:srgbClr val="FFFFFF"/>
                </a:buClr>
                <a:buSzPts val="1600"/>
              </a:pPr>
              <a:r>
                <a:rPr lang="en" sz="4000" b="1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The top open source projects</a:t>
              </a:r>
              <a:endParaRPr sz="1067"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93" name="Google Shape;4193;p939" descr="Image result for codecov logo"/>
          <p:cNvPicPr preferRelativeResize="0"/>
          <p:nvPr/>
        </p:nvPicPr>
        <p:blipFill rotWithShape="1">
          <a:blip r:embed="rId25">
            <a:alphaModFix/>
          </a:blip>
          <a:srcRect t="35654" b="38874"/>
          <a:stretch/>
        </p:blipFill>
        <p:spPr>
          <a:xfrm>
            <a:off x="18734076" y="11245285"/>
            <a:ext cx="3594264" cy="69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4" name="Google Shape;4194;p939" descr="Image result for sentry logo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3282901" y="11153975"/>
            <a:ext cx="2499200" cy="87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5" name="Google Shape;4195;p939" descr="Image result for zenhub logo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16008451" y="11000119"/>
            <a:ext cx="2830224" cy="1216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6" name="Google Shape;4196;p939" descr="Image result for gitkraken logo"/>
          <p:cNvPicPr preferRelativeResize="0"/>
          <p:nvPr/>
        </p:nvPicPr>
        <p:blipFill rotWithShape="1">
          <a:blip r:embed="rId28">
            <a:alphaModFix/>
          </a:blip>
          <a:srcRect l="3493" r="25210"/>
          <a:stretch/>
        </p:blipFill>
        <p:spPr>
          <a:xfrm>
            <a:off x="19197739" y="10202890"/>
            <a:ext cx="2584213" cy="76895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7" name="Google Shape;4197;p939"/>
          <p:cNvGrpSpPr/>
          <p:nvPr/>
        </p:nvGrpSpPr>
        <p:grpSpPr>
          <a:xfrm>
            <a:off x="16170379" y="10151071"/>
            <a:ext cx="2403787" cy="902067"/>
            <a:chOff x="766619" y="4168973"/>
            <a:chExt cx="2005829" cy="752725"/>
          </a:xfrm>
        </p:grpSpPr>
        <p:pic>
          <p:nvPicPr>
            <p:cNvPr id="4198" name="Google Shape;4198;p939" descr="Image result for percy logo&quot;"/>
            <p:cNvPicPr preferRelativeResize="0"/>
            <p:nvPr/>
          </p:nvPicPr>
          <p:blipFill rotWithShape="1">
            <a:blip r:embed="rId29">
              <a:alphaModFix/>
            </a:blip>
            <a:srcRect l="39751"/>
            <a:stretch/>
          </p:blipFill>
          <p:spPr>
            <a:xfrm>
              <a:off x="1573522" y="4261147"/>
              <a:ext cx="1198926" cy="586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9" name="Google Shape;4199;p939"/>
            <p:cNvPicPr preferRelativeResize="0"/>
            <p:nvPr/>
          </p:nvPicPr>
          <p:blipFill rotWithShape="1">
            <a:blip r:embed="rId30">
              <a:alphaModFix/>
            </a:blip>
            <a:srcRect/>
            <a:stretch/>
          </p:blipFill>
          <p:spPr>
            <a:xfrm>
              <a:off x="766619" y="4168973"/>
              <a:ext cx="752725" cy="752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00" name="Google Shape;4200;p939" descr="Image"/>
          <p:cNvPicPr preferRelativeResize="0"/>
          <p:nvPr/>
        </p:nvPicPr>
        <p:blipFill rotWithShape="1">
          <a:blip r:embed="rId31">
            <a:alphaModFix/>
          </a:blip>
          <a:srcRect/>
          <a:stretch/>
        </p:blipFill>
        <p:spPr>
          <a:xfrm>
            <a:off x="8169568" y="10093756"/>
            <a:ext cx="2541275" cy="8534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1" name="Google Shape;4201;p939"/>
          <p:cNvGrpSpPr/>
          <p:nvPr/>
        </p:nvGrpSpPr>
        <p:grpSpPr>
          <a:xfrm>
            <a:off x="4883708" y="11375815"/>
            <a:ext cx="2541144" cy="695757"/>
            <a:chOff x="119064" y="1352550"/>
            <a:chExt cx="8905875" cy="2438400"/>
          </a:xfrm>
        </p:grpSpPr>
        <p:pic>
          <p:nvPicPr>
            <p:cNvPr id="4202" name="Google Shape;4202;p939" descr="Image result for hsbc logo&quot;"/>
            <p:cNvPicPr preferRelativeResize="0"/>
            <p:nvPr/>
          </p:nvPicPr>
          <p:blipFill rotWithShape="1">
            <a:blip r:embed="rId32">
              <a:alphaModFix/>
            </a:blip>
            <a:srcRect l="63708"/>
            <a:stretch/>
          </p:blipFill>
          <p:spPr>
            <a:xfrm>
              <a:off x="5792908" y="1352550"/>
              <a:ext cx="3232031" cy="243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03" name="Google Shape;4203;p939" descr="Image result for hsbc logo&quot;"/>
            <p:cNvPicPr preferRelativeResize="0"/>
            <p:nvPr/>
          </p:nvPicPr>
          <p:blipFill rotWithShape="1">
            <a:blip r:embed="rId33">
              <a:alphaModFix/>
            </a:blip>
            <a:srcRect r="34866"/>
            <a:stretch/>
          </p:blipFill>
          <p:spPr>
            <a:xfrm>
              <a:off x="119064" y="1352550"/>
              <a:ext cx="5800742" cy="2438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04" name="Google Shape;4204;p939" descr="Image result for walmart logo&quot;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8151706" y="11328716"/>
            <a:ext cx="2541133" cy="635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5" name="Google Shape;4205;p939" descr="Image result for comcast logo&quot;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2261780" y="11178537"/>
            <a:ext cx="2045955" cy="883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6" name="Google Shape;4206;p93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2296709" y="12187109"/>
            <a:ext cx="1976000" cy="1111515"/>
          </a:xfrm>
          <a:prstGeom prst="rect">
            <a:avLst/>
          </a:prstGeom>
          <a:noFill/>
          <a:ln>
            <a:noFill/>
          </a:ln>
        </p:spPr>
      </p:pic>
      <p:sp>
        <p:nvSpPr>
          <p:cNvPr id="4207" name="Google Shape;4207;p939"/>
          <p:cNvSpPr txBox="1"/>
          <p:nvPr/>
        </p:nvSpPr>
        <p:spPr>
          <a:xfrm>
            <a:off x="2206885" y="9076923"/>
            <a:ext cx="8606400" cy="635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2438430" hangingPunct="1">
              <a:buClr>
                <a:srgbClr val="FFFFFF"/>
              </a:buClr>
              <a:buSzPts val="1600"/>
            </a:pPr>
            <a:r>
              <a:rPr lang="en" sz="40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Leading global enterprises</a:t>
            </a:r>
            <a:endParaRPr sz="1067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8" name="Google Shape;4208;p939"/>
          <p:cNvPicPr preferRelativeResize="0"/>
          <p:nvPr/>
        </p:nvPicPr>
        <p:blipFill rotWithShape="1">
          <a:blip r:embed="rId37">
            <a:alphaModFix/>
          </a:blip>
          <a:srcRect t="31697" b="37844"/>
          <a:stretch/>
        </p:blipFill>
        <p:spPr>
          <a:xfrm>
            <a:off x="4955059" y="12378733"/>
            <a:ext cx="2268800" cy="691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9" name="Google Shape;4209;p93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16221672" y="12301805"/>
            <a:ext cx="2403803" cy="651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0" name="Google Shape;4210;p93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13507202" y="12281502"/>
            <a:ext cx="2050685" cy="695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1" name="Google Shape;4211;p93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179000" y="12185935"/>
            <a:ext cx="2704400" cy="81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2" name="Google Shape;4212;p93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2344360" y="10092368"/>
            <a:ext cx="2045931" cy="803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3" name="Google Shape;4213;p93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7831748" y="12474299"/>
            <a:ext cx="3018803" cy="443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4" name="Google Shape;4214;p93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4983517" y="9951700"/>
            <a:ext cx="2268800" cy="1276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Google Shape;4100;p938" descr="socrates-largeBG.png"/>
          <p:cNvPicPr preferRelativeResize="0"/>
          <p:nvPr/>
        </p:nvPicPr>
        <p:blipFill rotWithShape="1">
          <a:blip r:embed="rId3">
            <a:alphaModFix amt="50260"/>
          </a:blip>
          <a:srcRect r="6864"/>
          <a:stretch/>
        </p:blipFill>
        <p:spPr>
          <a:xfrm>
            <a:off x="29779533" y="-3738557"/>
            <a:ext cx="24384000" cy="13744576"/>
          </a:xfrm>
          <a:prstGeom prst="rect">
            <a:avLst/>
          </a:prstGeom>
          <a:noFill/>
          <a:ln>
            <a:noFill/>
          </a:ln>
        </p:spPr>
      </p:pic>
      <p:sp>
        <p:nvSpPr>
          <p:cNvPr id="4101" name="Google Shape;4101;p938"/>
          <p:cNvSpPr txBox="1"/>
          <p:nvPr/>
        </p:nvSpPr>
        <p:spPr>
          <a:xfrm>
            <a:off x="1080800" y="420267"/>
            <a:ext cx="22222400" cy="2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defTabSz="2438430" hangingPunct="1">
              <a:buClr>
                <a:srgbClr val="000000"/>
              </a:buClr>
            </a:pPr>
            <a:r>
              <a:rPr lang="en" sz="7467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Vision</a:t>
            </a:r>
            <a:endParaRPr sz="7467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2438430" hangingPunct="1">
              <a:buClr>
                <a:srgbClr val="000000"/>
              </a:buClr>
            </a:pPr>
            <a:r>
              <a:rPr lang="en" sz="533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empower your teams to securely &amp; rapidly innovate on customer experiences that drive business results</a:t>
            </a:r>
            <a:endParaRPr sz="5333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2" name="Google Shape;4102;p938"/>
          <p:cNvSpPr txBox="1"/>
          <p:nvPr/>
        </p:nvSpPr>
        <p:spPr>
          <a:xfrm>
            <a:off x="5815000" y="8432600"/>
            <a:ext cx="4136800" cy="12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2438430" hangingPunct="1">
              <a:buClr>
                <a:srgbClr val="246EE2"/>
              </a:buClr>
              <a:buSzPts val="1440"/>
            </a:pPr>
            <a:r>
              <a:rPr lang="en" sz="4267" b="1">
                <a:solidFill>
                  <a:srgbClr val="246EE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en" sz="4267" b="1">
                <a:solidFill>
                  <a:srgbClr val="246EE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4267" b="1">
                <a:solidFill>
                  <a:srgbClr val="246EE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Customers</a:t>
            </a:r>
            <a:endParaRPr sz="3733">
              <a:latin typeface="Arial"/>
              <a:cs typeface="Arial"/>
              <a:sym typeface="Arial"/>
            </a:endParaRPr>
          </a:p>
        </p:txBody>
      </p:sp>
      <p:grpSp>
        <p:nvGrpSpPr>
          <p:cNvPr id="4103" name="Google Shape;4103;p938"/>
          <p:cNvGrpSpPr/>
          <p:nvPr/>
        </p:nvGrpSpPr>
        <p:grpSpPr>
          <a:xfrm>
            <a:off x="6690528" y="6525243"/>
            <a:ext cx="1956928" cy="1956928"/>
            <a:chOff x="3502" y="1823"/>
            <a:chExt cx="600" cy="600"/>
          </a:xfrm>
        </p:grpSpPr>
        <p:sp>
          <p:nvSpPr>
            <p:cNvPr id="4104" name="Google Shape;4104;p938"/>
            <p:cNvSpPr/>
            <p:nvPr/>
          </p:nvSpPr>
          <p:spPr>
            <a:xfrm>
              <a:off x="3502" y="1823"/>
              <a:ext cx="600" cy="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254000" dist="50800" dir="2700000" sx="101000" sy="101000" algn="tl" rotWithShape="0">
                <a:srgbClr val="D1D5DA">
                  <a:alpha val="34900"/>
                </a:srgbClr>
              </a:outerShdw>
            </a:effectLst>
          </p:spPr>
          <p:txBody>
            <a:bodyPr spcFirstLastPara="1" wrap="square" lIns="0" tIns="93200" rIns="0" bIns="93200" anchor="ctr" anchorCtr="0">
              <a:noAutofit/>
            </a:bodyPr>
            <a:lstStyle/>
            <a:p>
              <a:pPr defTabSz="2438430" hangingPunct="1">
                <a:buClr>
                  <a:srgbClr val="000000"/>
                </a:buClr>
              </a:pPr>
              <a:endPara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05" name="Google Shape;4105;p938"/>
            <p:cNvSpPr/>
            <p:nvPr/>
          </p:nvSpPr>
          <p:spPr>
            <a:xfrm>
              <a:off x="3759" y="2006"/>
              <a:ext cx="244" cy="279"/>
            </a:xfrm>
            <a:custGeom>
              <a:avLst/>
              <a:gdLst/>
              <a:ahLst/>
              <a:cxnLst/>
              <a:rect l="l" t="t" r="r" b="b"/>
              <a:pathLst>
                <a:path w="119" h="135" extrusionOk="0">
                  <a:moveTo>
                    <a:pt x="0" y="69"/>
                  </a:moveTo>
                  <a:cubicBezTo>
                    <a:pt x="17" y="29"/>
                    <a:pt x="17" y="29"/>
                    <a:pt x="17" y="29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5"/>
                    <a:pt x="22" y="0"/>
                    <a:pt x="2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4" y="0"/>
                    <a:pt x="119" y="5"/>
                    <a:pt x="119" y="11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9" y="103"/>
                    <a:pt x="114" y="108"/>
                    <a:pt x="108" y="108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77" y="135"/>
                    <a:pt x="77" y="135"/>
                    <a:pt x="77" y="135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28" y="108"/>
                    <a:pt x="28" y="108"/>
                    <a:pt x="28" y="108"/>
                  </a:cubicBezTo>
                  <a:cubicBezTo>
                    <a:pt x="22" y="108"/>
                    <a:pt x="17" y="103"/>
                    <a:pt x="17" y="97"/>
                  </a:cubicBezTo>
                  <a:cubicBezTo>
                    <a:pt x="17" y="69"/>
                    <a:pt x="17" y="69"/>
                    <a:pt x="17" y="69"/>
                  </a:cubicBezTo>
                  <a:lnTo>
                    <a:pt x="0" y="69"/>
                  </a:lnTo>
                  <a:close/>
                </a:path>
              </a:pathLst>
            </a:custGeom>
            <a:solidFill>
              <a:srgbClr val="185BE2"/>
            </a:solidFill>
            <a:ln>
              <a:noFill/>
            </a:ln>
          </p:spPr>
          <p:txBody>
            <a:bodyPr spcFirstLastPara="1" wrap="square" lIns="182800" tIns="91400" rIns="182800" bIns="91400" anchor="t" anchorCtr="0">
              <a:noAutofit/>
            </a:bodyPr>
            <a:lstStyle/>
            <a:p>
              <a:pPr algn="l" defTabSz="2438430" hangingPunct="1">
                <a:buClr>
                  <a:srgbClr val="000000"/>
                </a:buClr>
              </a:pPr>
              <a:endParaRPr sz="36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106" name="Google Shape;4106;p938"/>
            <p:cNvCxnSpPr/>
            <p:nvPr/>
          </p:nvCxnSpPr>
          <p:spPr>
            <a:xfrm>
              <a:off x="3917" y="2229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4107" name="Google Shape;4107;p938"/>
            <p:cNvCxnSpPr/>
            <p:nvPr/>
          </p:nvCxnSpPr>
          <p:spPr>
            <a:xfrm>
              <a:off x="3917" y="2229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4108" name="Google Shape;4108;p938"/>
            <p:cNvSpPr/>
            <p:nvPr/>
          </p:nvSpPr>
          <p:spPr>
            <a:xfrm>
              <a:off x="3917" y="2229"/>
              <a:ext cx="56" cy="19"/>
            </a:xfrm>
            <a:custGeom>
              <a:avLst/>
              <a:gdLst/>
              <a:ahLst/>
              <a:cxnLst/>
              <a:rect l="l" t="t" r="r" b="b"/>
              <a:pathLst>
                <a:path w="56" h="19" extrusionOk="0">
                  <a:moveTo>
                    <a:pt x="51" y="2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56" y="0"/>
                  </a:lnTo>
                  <a:lnTo>
                    <a:pt x="51" y="2"/>
                  </a:lnTo>
                  <a:close/>
                </a:path>
              </a:pathLst>
            </a:custGeom>
            <a:solidFill>
              <a:srgbClr val="004138"/>
            </a:solidFill>
            <a:ln>
              <a:noFill/>
            </a:ln>
          </p:spPr>
          <p:txBody>
            <a:bodyPr spcFirstLastPara="1" wrap="square" lIns="182800" tIns="91400" rIns="182800" bIns="91400" anchor="t" anchorCtr="0">
              <a:noAutofit/>
            </a:bodyPr>
            <a:lstStyle/>
            <a:p>
              <a:pPr algn="l" defTabSz="2438430" hangingPunct="1">
                <a:buClr>
                  <a:srgbClr val="000000"/>
                </a:buClr>
              </a:pPr>
              <a:endParaRPr sz="36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09" name="Google Shape;4109;p938"/>
            <p:cNvSpPr/>
            <p:nvPr/>
          </p:nvSpPr>
          <p:spPr>
            <a:xfrm>
              <a:off x="3654" y="2058"/>
              <a:ext cx="210" cy="278"/>
            </a:xfrm>
            <a:custGeom>
              <a:avLst/>
              <a:gdLst/>
              <a:ahLst/>
              <a:cxnLst/>
              <a:rect l="l" t="t" r="r" b="b"/>
              <a:pathLst>
                <a:path w="102" h="135" extrusionOk="0">
                  <a:moveTo>
                    <a:pt x="68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3"/>
                    <a:pt x="4" y="108"/>
                    <a:pt x="10" y="108"/>
                  </a:cubicBezTo>
                  <a:cubicBezTo>
                    <a:pt x="13" y="108"/>
                    <a:pt x="13" y="108"/>
                    <a:pt x="13" y="108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08"/>
                    <a:pt x="42" y="108"/>
                    <a:pt x="42" y="108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7" y="108"/>
                    <a:pt x="102" y="103"/>
                    <a:pt x="102" y="97"/>
                  </a:cubicBezTo>
                  <a:cubicBezTo>
                    <a:pt x="102" y="83"/>
                    <a:pt x="102" y="83"/>
                    <a:pt x="102" y="83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75757A"/>
            </a:solidFill>
            <a:ln>
              <a:noFill/>
            </a:ln>
          </p:spPr>
          <p:txBody>
            <a:bodyPr spcFirstLastPara="1" wrap="square" lIns="182800" tIns="91400" rIns="182800" bIns="91400" anchor="t" anchorCtr="0">
              <a:noAutofit/>
            </a:bodyPr>
            <a:lstStyle/>
            <a:p>
              <a:pPr algn="l" defTabSz="2438430" hangingPunct="1">
                <a:buClr>
                  <a:srgbClr val="000000"/>
                </a:buClr>
              </a:pPr>
              <a:endParaRPr sz="36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10" name="Google Shape;4110;p938"/>
            <p:cNvSpPr/>
            <p:nvPr/>
          </p:nvSpPr>
          <p:spPr>
            <a:xfrm>
              <a:off x="3761" y="2058"/>
              <a:ext cx="135" cy="171"/>
            </a:xfrm>
            <a:custGeom>
              <a:avLst/>
              <a:gdLst/>
              <a:ahLst/>
              <a:cxnLst/>
              <a:rect l="l" t="t" r="r" b="b"/>
              <a:pathLst>
                <a:path w="66" h="83" extrusionOk="0">
                  <a:moveTo>
                    <a:pt x="50" y="69"/>
                  </a:moveTo>
                  <a:cubicBezTo>
                    <a:pt x="61" y="69"/>
                    <a:pt x="61" y="69"/>
                    <a:pt x="61" y="69"/>
                  </a:cubicBezTo>
                  <a:cubicBezTo>
                    <a:pt x="64" y="69"/>
                    <a:pt x="66" y="66"/>
                    <a:pt x="64" y="63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5"/>
                    <a:pt x="45" y="0"/>
                    <a:pt x="3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41"/>
                    <a:pt x="2" y="44"/>
                    <a:pt x="5" y="44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6" y="78"/>
                    <a:pt x="21" y="83"/>
                    <a:pt x="27" y="83"/>
                  </a:cubicBezTo>
                  <a:cubicBezTo>
                    <a:pt x="50" y="83"/>
                    <a:pt x="50" y="83"/>
                    <a:pt x="50" y="83"/>
                  </a:cubicBezTo>
                  <a:lnTo>
                    <a:pt x="50" y="69"/>
                  </a:lnTo>
                  <a:close/>
                </a:path>
              </a:pathLst>
            </a:custGeom>
            <a:solidFill>
              <a:srgbClr val="349BF0"/>
            </a:solidFill>
            <a:ln>
              <a:noFill/>
            </a:ln>
          </p:spPr>
          <p:txBody>
            <a:bodyPr spcFirstLastPara="1" wrap="square" lIns="182800" tIns="91400" rIns="182800" bIns="91400" anchor="t" anchorCtr="0">
              <a:noAutofit/>
            </a:bodyPr>
            <a:lstStyle/>
            <a:p>
              <a:pPr algn="l" defTabSz="2438430" hangingPunct="1">
                <a:buClr>
                  <a:srgbClr val="000000"/>
                </a:buClr>
              </a:pPr>
              <a:endParaRPr sz="36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111" name="Google Shape;4111;p938"/>
            <p:cNvCxnSpPr/>
            <p:nvPr/>
          </p:nvCxnSpPr>
          <p:spPr>
            <a:xfrm>
              <a:off x="3740" y="2281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4112" name="Google Shape;4112;p938"/>
            <p:cNvCxnSpPr/>
            <p:nvPr/>
          </p:nvCxnSpPr>
          <p:spPr>
            <a:xfrm>
              <a:off x="3740" y="2281"/>
              <a:ext cx="0" cy="0"/>
            </a:xfrm>
            <a:prstGeom prst="straightConnector1">
              <a:avLst/>
            </a:prstGeom>
            <a:noFill/>
            <a:ln>
              <a:noFill/>
            </a:ln>
          </p:spPr>
        </p:cxnSp>
        <p:sp>
          <p:nvSpPr>
            <p:cNvPr id="4113" name="Google Shape;4113;p938"/>
            <p:cNvSpPr/>
            <p:nvPr/>
          </p:nvSpPr>
          <p:spPr>
            <a:xfrm>
              <a:off x="3685" y="2281"/>
              <a:ext cx="55" cy="20"/>
            </a:xfrm>
            <a:custGeom>
              <a:avLst/>
              <a:gdLst/>
              <a:ahLst/>
              <a:cxnLst/>
              <a:rect l="l" t="t" r="r" b="b"/>
              <a:pathLst>
                <a:path w="55" h="20" extrusionOk="0">
                  <a:moveTo>
                    <a:pt x="4" y="4"/>
                  </a:moveTo>
                  <a:lnTo>
                    <a:pt x="55" y="20"/>
                  </a:lnTo>
                  <a:lnTo>
                    <a:pt x="55" y="0"/>
                  </a:lnTo>
                  <a:lnTo>
                    <a:pt x="0" y="0"/>
                  </a:lnTo>
                  <a:lnTo>
                    <a:pt x="4" y="4"/>
                  </a:lnTo>
                  <a:close/>
                </a:path>
              </a:pathLst>
            </a:custGeom>
            <a:solidFill>
              <a:srgbClr val="3C3C41"/>
            </a:solidFill>
            <a:ln>
              <a:noFill/>
            </a:ln>
          </p:spPr>
          <p:txBody>
            <a:bodyPr spcFirstLastPara="1" wrap="square" lIns="182800" tIns="91400" rIns="182800" bIns="91400" anchor="t" anchorCtr="0">
              <a:noAutofit/>
            </a:bodyPr>
            <a:lstStyle/>
            <a:p>
              <a:pPr algn="l" defTabSz="2438430" hangingPunct="1">
                <a:buClr>
                  <a:srgbClr val="000000"/>
                </a:buClr>
              </a:pPr>
              <a:endParaRPr sz="36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114" name="Google Shape;4114;p938"/>
          <p:cNvSpPr/>
          <p:nvPr/>
        </p:nvSpPr>
        <p:spPr>
          <a:xfrm>
            <a:off x="5147712" y="5227953"/>
            <a:ext cx="6803792" cy="2755667"/>
          </a:xfrm>
          <a:custGeom>
            <a:avLst/>
            <a:gdLst/>
            <a:ahLst/>
            <a:cxnLst/>
            <a:rect l="l" t="t" r="r" b="b"/>
            <a:pathLst>
              <a:path w="3495098" h="1415582" extrusionOk="0">
                <a:moveTo>
                  <a:pt x="3495098" y="1415582"/>
                </a:moveTo>
                <a:lnTo>
                  <a:pt x="3357758" y="1288733"/>
                </a:lnTo>
                <a:cubicBezTo>
                  <a:pt x="2410843" y="417605"/>
                  <a:pt x="2081679" y="220063"/>
                  <a:pt x="2081679" y="220063"/>
                </a:cubicBezTo>
                <a:lnTo>
                  <a:pt x="2081679" y="220063"/>
                </a:lnTo>
                <a:cubicBezTo>
                  <a:pt x="1870276" y="80956"/>
                  <a:pt x="1617444" y="0"/>
                  <a:pt x="1345600" y="0"/>
                </a:cubicBezTo>
                <a:cubicBezTo>
                  <a:pt x="602427" y="0"/>
                  <a:pt x="0" y="605171"/>
                  <a:pt x="0" y="1351730"/>
                </a:cubicBezTo>
              </a:path>
            </a:pathLst>
          </a:custGeom>
          <a:noFill/>
          <a:ln w="28575" cap="flat" cmpd="sng">
            <a:solidFill>
              <a:srgbClr val="246EE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43800" tIns="121867" rIns="243800" bIns="121867" anchor="ctr" anchorCtr="0">
            <a:noAutofit/>
          </a:bodyPr>
          <a:lstStyle/>
          <a:p>
            <a:pPr algn="l" defTabSz="2438430" hangingPunct="1">
              <a:buClr>
                <a:srgbClr val="000000"/>
              </a:buClr>
            </a:pPr>
            <a:endParaRPr sz="3531">
              <a:solidFill>
                <a:srgbClr val="35353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15" name="Google Shape;4115;p938"/>
          <p:cNvSpPr/>
          <p:nvPr/>
        </p:nvSpPr>
        <p:spPr>
          <a:xfrm flipH="1">
            <a:off x="11587880" y="5222961"/>
            <a:ext cx="6803792" cy="2755667"/>
          </a:xfrm>
          <a:custGeom>
            <a:avLst/>
            <a:gdLst/>
            <a:ahLst/>
            <a:cxnLst/>
            <a:rect l="l" t="t" r="r" b="b"/>
            <a:pathLst>
              <a:path w="3495098" h="1415582" extrusionOk="0">
                <a:moveTo>
                  <a:pt x="3495098" y="1415582"/>
                </a:moveTo>
                <a:lnTo>
                  <a:pt x="3357758" y="1288733"/>
                </a:lnTo>
                <a:cubicBezTo>
                  <a:pt x="2410843" y="417605"/>
                  <a:pt x="2081679" y="220063"/>
                  <a:pt x="2081679" y="220063"/>
                </a:cubicBezTo>
                <a:lnTo>
                  <a:pt x="2081679" y="220063"/>
                </a:lnTo>
                <a:cubicBezTo>
                  <a:pt x="1870276" y="80956"/>
                  <a:pt x="1617444" y="0"/>
                  <a:pt x="1345600" y="0"/>
                </a:cubicBezTo>
                <a:cubicBezTo>
                  <a:pt x="602427" y="0"/>
                  <a:pt x="0" y="605171"/>
                  <a:pt x="0" y="1351730"/>
                </a:cubicBezTo>
              </a:path>
            </a:pathLst>
          </a:custGeom>
          <a:noFill/>
          <a:ln w="28575" cap="flat" cmpd="sng">
            <a:solidFill>
              <a:srgbClr val="246EE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43800" tIns="121867" rIns="243800" bIns="121867" anchor="ctr" anchorCtr="0">
            <a:noAutofit/>
          </a:bodyPr>
          <a:lstStyle/>
          <a:p>
            <a:pPr algn="l" defTabSz="2438430" hangingPunct="1">
              <a:buClr>
                <a:srgbClr val="000000"/>
              </a:buClr>
            </a:pPr>
            <a:endParaRPr sz="3531">
              <a:solidFill>
                <a:srgbClr val="35353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16" name="Google Shape;4116;p938"/>
          <p:cNvSpPr/>
          <p:nvPr/>
        </p:nvSpPr>
        <p:spPr>
          <a:xfrm rot="10800000">
            <a:off x="11587805" y="7647281"/>
            <a:ext cx="6803792" cy="2755667"/>
          </a:xfrm>
          <a:custGeom>
            <a:avLst/>
            <a:gdLst/>
            <a:ahLst/>
            <a:cxnLst/>
            <a:rect l="l" t="t" r="r" b="b"/>
            <a:pathLst>
              <a:path w="3495098" h="1415582" extrusionOk="0">
                <a:moveTo>
                  <a:pt x="3495098" y="1415582"/>
                </a:moveTo>
                <a:lnTo>
                  <a:pt x="3357758" y="1288733"/>
                </a:lnTo>
                <a:cubicBezTo>
                  <a:pt x="2410843" y="417605"/>
                  <a:pt x="2081679" y="220063"/>
                  <a:pt x="2081679" y="220063"/>
                </a:cubicBezTo>
                <a:lnTo>
                  <a:pt x="2081679" y="220063"/>
                </a:lnTo>
                <a:cubicBezTo>
                  <a:pt x="1870276" y="80956"/>
                  <a:pt x="1617444" y="0"/>
                  <a:pt x="1345600" y="0"/>
                </a:cubicBezTo>
                <a:cubicBezTo>
                  <a:pt x="602427" y="0"/>
                  <a:pt x="0" y="605171"/>
                  <a:pt x="0" y="1351730"/>
                </a:cubicBezTo>
              </a:path>
            </a:pathLst>
          </a:custGeom>
          <a:noFill/>
          <a:ln w="28575" cap="flat" cmpd="sng">
            <a:solidFill>
              <a:srgbClr val="246EE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43800" tIns="121867" rIns="243800" bIns="121867" anchor="ctr" anchorCtr="0">
            <a:noAutofit/>
          </a:bodyPr>
          <a:lstStyle/>
          <a:p>
            <a:pPr algn="l" defTabSz="2438430" hangingPunct="1">
              <a:buClr>
                <a:srgbClr val="000000"/>
              </a:buClr>
            </a:pPr>
            <a:endParaRPr sz="3531">
              <a:solidFill>
                <a:srgbClr val="35353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17" name="Google Shape;4117;p938"/>
          <p:cNvSpPr txBox="1"/>
          <p:nvPr/>
        </p:nvSpPr>
        <p:spPr>
          <a:xfrm>
            <a:off x="10138645" y="8704893"/>
            <a:ext cx="3216000" cy="2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121867" rIns="243800" bIns="121867" anchor="t" anchorCtr="0">
            <a:noAutofit/>
          </a:bodyPr>
          <a:lstStyle/>
          <a:p>
            <a:pPr defTabSz="2438430" hangingPunct="1">
              <a:buClr>
                <a:srgbClr val="000000"/>
              </a:buClr>
            </a:pPr>
            <a:r>
              <a:rPr lang="en" sz="3733" b="1">
                <a:solidFill>
                  <a:srgbClr val="D1D5D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Faster feedback</a:t>
            </a:r>
            <a:endParaRPr sz="3733" b="1">
              <a:solidFill>
                <a:srgbClr val="D1D5D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2438430" hangingPunct="1">
              <a:buClr>
                <a:srgbClr val="000000"/>
              </a:buClr>
            </a:pPr>
            <a:endParaRPr sz="3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18" name="Google Shape;4118;p938"/>
          <p:cNvSpPr txBox="1"/>
          <p:nvPr/>
        </p:nvSpPr>
        <p:spPr>
          <a:xfrm>
            <a:off x="12446067" y="10577467"/>
            <a:ext cx="6798400" cy="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121867" rIns="243800" bIns="121867" anchor="t" anchorCtr="0">
            <a:noAutofit/>
          </a:bodyPr>
          <a:lstStyle/>
          <a:p>
            <a:pPr defTabSz="2438430" hangingPunct="1">
              <a:buClr>
                <a:srgbClr val="000000"/>
              </a:buClr>
            </a:pPr>
            <a:r>
              <a:rPr lang="en" sz="3733" b="1">
                <a:solidFill>
                  <a:srgbClr val="D1D5D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Ship more securely</a:t>
            </a:r>
            <a:endParaRPr sz="3733" b="1">
              <a:solidFill>
                <a:srgbClr val="D1D5DA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2438430" hangingPunct="1">
              <a:buClr>
                <a:srgbClr val="000000"/>
              </a:buClr>
            </a:pPr>
            <a:endParaRPr sz="3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19" name="Google Shape;4119;p938"/>
          <p:cNvSpPr txBox="1"/>
          <p:nvPr/>
        </p:nvSpPr>
        <p:spPr>
          <a:xfrm>
            <a:off x="5304573" y="4377608"/>
            <a:ext cx="4834400" cy="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121867" rIns="243800" bIns="121867" anchor="t" anchorCtr="0">
            <a:noAutofit/>
          </a:bodyPr>
          <a:lstStyle/>
          <a:p>
            <a:pPr defTabSz="2438430" hangingPunct="1">
              <a:buClr>
                <a:srgbClr val="000000"/>
              </a:buClr>
            </a:pPr>
            <a:r>
              <a:rPr lang="en" sz="3733" b="1">
                <a:solidFill>
                  <a:srgbClr val="D1D5D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Happier customers</a:t>
            </a:r>
            <a:endParaRPr sz="3733">
              <a:latin typeface="Arial"/>
              <a:cs typeface="Arial"/>
              <a:sym typeface="Arial"/>
            </a:endParaRPr>
          </a:p>
        </p:txBody>
      </p:sp>
      <p:sp>
        <p:nvSpPr>
          <p:cNvPr id="4120" name="Google Shape;4120;p938"/>
          <p:cNvSpPr txBox="1"/>
          <p:nvPr/>
        </p:nvSpPr>
        <p:spPr>
          <a:xfrm>
            <a:off x="12533536" y="4377600"/>
            <a:ext cx="6381600" cy="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121867" rIns="243800" bIns="121867" anchor="t" anchorCtr="0">
            <a:noAutofit/>
          </a:bodyPr>
          <a:lstStyle/>
          <a:p>
            <a:pPr defTabSz="2438430" hangingPunct="1">
              <a:buClr>
                <a:srgbClr val="000000"/>
              </a:buClr>
            </a:pPr>
            <a:r>
              <a:rPr lang="en" sz="3733" b="1">
                <a:solidFill>
                  <a:srgbClr val="D1D5D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Happier developers</a:t>
            </a:r>
            <a:endParaRPr sz="3733">
              <a:latin typeface="Arial"/>
              <a:cs typeface="Arial"/>
              <a:sym typeface="Arial"/>
            </a:endParaRPr>
          </a:p>
        </p:txBody>
      </p:sp>
      <p:sp>
        <p:nvSpPr>
          <p:cNvPr id="4121" name="Google Shape;4121;p938"/>
          <p:cNvSpPr txBox="1"/>
          <p:nvPr/>
        </p:nvSpPr>
        <p:spPr>
          <a:xfrm>
            <a:off x="14186571" y="8432667"/>
            <a:ext cx="3216000" cy="12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defTabSz="2438430" hangingPunct="1">
              <a:buClr>
                <a:srgbClr val="246EE2"/>
              </a:buClr>
              <a:buSzPts val="1440"/>
            </a:pPr>
            <a:r>
              <a:rPr lang="en" sz="4267" b="1">
                <a:solidFill>
                  <a:srgbClr val="246EE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3733">
              <a:latin typeface="Arial"/>
              <a:cs typeface="Arial"/>
              <a:sym typeface="Arial"/>
            </a:endParaRPr>
          </a:p>
          <a:p>
            <a:pPr defTabSz="2438430" hangingPunct="1">
              <a:buClr>
                <a:srgbClr val="246EE2"/>
              </a:buClr>
              <a:buSzPts val="1440"/>
            </a:pPr>
            <a:r>
              <a:rPr lang="en" sz="4267" b="1">
                <a:solidFill>
                  <a:srgbClr val="246EE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Products</a:t>
            </a:r>
            <a:endParaRPr sz="3733">
              <a:latin typeface="Arial"/>
              <a:cs typeface="Arial"/>
              <a:sym typeface="Arial"/>
            </a:endParaRPr>
          </a:p>
        </p:txBody>
      </p:sp>
      <p:grpSp>
        <p:nvGrpSpPr>
          <p:cNvPr id="4122" name="Google Shape;4122;p938"/>
          <p:cNvGrpSpPr/>
          <p:nvPr/>
        </p:nvGrpSpPr>
        <p:grpSpPr>
          <a:xfrm>
            <a:off x="14712093" y="6525256"/>
            <a:ext cx="1956928" cy="1956928"/>
            <a:chOff x="3504" y="1823"/>
            <a:chExt cx="600" cy="600"/>
          </a:xfrm>
        </p:grpSpPr>
        <p:sp>
          <p:nvSpPr>
            <p:cNvPr id="4123" name="Google Shape;4123;p938"/>
            <p:cNvSpPr/>
            <p:nvPr/>
          </p:nvSpPr>
          <p:spPr>
            <a:xfrm>
              <a:off x="3504" y="1823"/>
              <a:ext cx="600" cy="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ffectLst>
              <a:outerShdw blurRad="254000" dist="50800" dir="2700000" sx="101000" sy="101000" algn="tl" rotWithShape="0">
                <a:srgbClr val="D1D5DA">
                  <a:alpha val="34900"/>
                </a:srgbClr>
              </a:outerShdw>
            </a:effectLst>
          </p:spPr>
          <p:txBody>
            <a:bodyPr spcFirstLastPara="1" wrap="square" lIns="0" tIns="93200" rIns="0" bIns="93200" anchor="ctr" anchorCtr="0">
              <a:noAutofit/>
            </a:bodyPr>
            <a:lstStyle/>
            <a:p>
              <a:pPr defTabSz="2438430" hangingPunct="1">
                <a:buClr>
                  <a:srgbClr val="000000"/>
                </a:buClr>
              </a:pPr>
              <a:endParaRPr sz="4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24" name="Google Shape;4124;p938"/>
            <p:cNvSpPr/>
            <p:nvPr/>
          </p:nvSpPr>
          <p:spPr>
            <a:xfrm>
              <a:off x="3681" y="1969"/>
              <a:ext cx="263" cy="147"/>
            </a:xfrm>
            <a:custGeom>
              <a:avLst/>
              <a:gdLst/>
              <a:ahLst/>
              <a:cxnLst/>
              <a:rect l="l" t="t" r="r" b="b"/>
              <a:pathLst>
                <a:path w="263" h="147" extrusionOk="0">
                  <a:moveTo>
                    <a:pt x="263" y="73"/>
                  </a:moveTo>
                  <a:lnTo>
                    <a:pt x="131" y="147"/>
                  </a:lnTo>
                  <a:lnTo>
                    <a:pt x="0" y="73"/>
                  </a:lnTo>
                  <a:lnTo>
                    <a:pt x="131" y="0"/>
                  </a:lnTo>
                  <a:lnTo>
                    <a:pt x="263" y="73"/>
                  </a:lnTo>
                  <a:lnTo>
                    <a:pt x="263" y="73"/>
                  </a:lnTo>
                  <a:lnTo>
                    <a:pt x="263" y="73"/>
                  </a:lnTo>
                  <a:close/>
                </a:path>
              </a:pathLst>
            </a:custGeom>
            <a:solidFill>
              <a:srgbClr val="47B1F3"/>
            </a:solidFill>
            <a:ln>
              <a:noFill/>
            </a:ln>
          </p:spPr>
          <p:txBody>
            <a:bodyPr spcFirstLastPara="1" wrap="square" lIns="182800" tIns="91400" rIns="182800" bIns="91400" anchor="t" anchorCtr="0">
              <a:noAutofit/>
            </a:bodyPr>
            <a:lstStyle/>
            <a:p>
              <a:pPr algn="l" defTabSz="2438430" hangingPunct="1">
                <a:buClr>
                  <a:srgbClr val="000000"/>
                </a:buClr>
              </a:pPr>
              <a:endParaRPr sz="36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25" name="Google Shape;4125;p938"/>
            <p:cNvSpPr/>
            <p:nvPr/>
          </p:nvSpPr>
          <p:spPr>
            <a:xfrm>
              <a:off x="3681" y="2042"/>
              <a:ext cx="131" cy="235"/>
            </a:xfrm>
            <a:custGeom>
              <a:avLst/>
              <a:gdLst/>
              <a:ahLst/>
              <a:cxnLst/>
              <a:rect l="l" t="t" r="r" b="b"/>
              <a:pathLst>
                <a:path w="131" h="235" extrusionOk="0">
                  <a:moveTo>
                    <a:pt x="131" y="235"/>
                  </a:moveTo>
                  <a:lnTo>
                    <a:pt x="131" y="72"/>
                  </a:lnTo>
                  <a:lnTo>
                    <a:pt x="0" y="0"/>
                  </a:lnTo>
                  <a:lnTo>
                    <a:pt x="0" y="162"/>
                  </a:lnTo>
                  <a:lnTo>
                    <a:pt x="131" y="235"/>
                  </a:lnTo>
                  <a:lnTo>
                    <a:pt x="131" y="235"/>
                  </a:lnTo>
                  <a:lnTo>
                    <a:pt x="131" y="235"/>
                  </a:lnTo>
                  <a:close/>
                </a:path>
              </a:pathLst>
            </a:custGeom>
            <a:solidFill>
              <a:srgbClr val="127ED8"/>
            </a:solidFill>
            <a:ln>
              <a:noFill/>
            </a:ln>
          </p:spPr>
          <p:txBody>
            <a:bodyPr spcFirstLastPara="1" wrap="square" lIns="182800" tIns="91400" rIns="182800" bIns="91400" anchor="t" anchorCtr="0">
              <a:noAutofit/>
            </a:bodyPr>
            <a:lstStyle/>
            <a:p>
              <a:pPr algn="l" defTabSz="2438430" hangingPunct="1">
                <a:buClr>
                  <a:srgbClr val="000000"/>
                </a:buClr>
              </a:pPr>
              <a:endParaRPr sz="36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26" name="Google Shape;4126;p938"/>
            <p:cNvSpPr/>
            <p:nvPr/>
          </p:nvSpPr>
          <p:spPr>
            <a:xfrm>
              <a:off x="3812" y="2042"/>
              <a:ext cx="132" cy="235"/>
            </a:xfrm>
            <a:custGeom>
              <a:avLst/>
              <a:gdLst/>
              <a:ahLst/>
              <a:cxnLst/>
              <a:rect l="l" t="t" r="r" b="b"/>
              <a:pathLst>
                <a:path w="132" h="235" extrusionOk="0">
                  <a:moveTo>
                    <a:pt x="0" y="235"/>
                  </a:moveTo>
                  <a:lnTo>
                    <a:pt x="0" y="72"/>
                  </a:lnTo>
                  <a:lnTo>
                    <a:pt x="132" y="0"/>
                  </a:lnTo>
                  <a:lnTo>
                    <a:pt x="132" y="162"/>
                  </a:lnTo>
                  <a:lnTo>
                    <a:pt x="0" y="235"/>
                  </a:lnTo>
                  <a:lnTo>
                    <a:pt x="0" y="235"/>
                  </a:lnTo>
                  <a:lnTo>
                    <a:pt x="0" y="235"/>
                  </a:lnTo>
                  <a:close/>
                </a:path>
              </a:pathLst>
            </a:custGeom>
            <a:solidFill>
              <a:srgbClr val="0B5599"/>
            </a:solidFill>
            <a:ln>
              <a:noFill/>
            </a:ln>
          </p:spPr>
          <p:txBody>
            <a:bodyPr spcFirstLastPara="1" wrap="square" lIns="182800" tIns="91400" rIns="182800" bIns="91400" anchor="t" anchorCtr="0">
              <a:noAutofit/>
            </a:bodyPr>
            <a:lstStyle/>
            <a:p>
              <a:pPr algn="l" defTabSz="2438430" hangingPunct="1">
                <a:buClr>
                  <a:srgbClr val="000000"/>
                </a:buClr>
              </a:pPr>
              <a:endParaRPr sz="36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127" name="Google Shape;4127;p938"/>
            <p:cNvSpPr/>
            <p:nvPr/>
          </p:nvSpPr>
          <p:spPr>
            <a:xfrm>
              <a:off x="3662" y="1951"/>
              <a:ext cx="300" cy="344"/>
            </a:xfrm>
            <a:custGeom>
              <a:avLst/>
              <a:gdLst/>
              <a:ahLst/>
              <a:cxnLst/>
              <a:rect l="l" t="t" r="r" b="b"/>
              <a:pathLst>
                <a:path w="146" h="167" extrusionOk="0">
                  <a:moveTo>
                    <a:pt x="140" y="114"/>
                  </a:moveTo>
                  <a:cubicBezTo>
                    <a:pt x="140" y="53"/>
                    <a:pt x="140" y="53"/>
                    <a:pt x="140" y="53"/>
                  </a:cubicBezTo>
                  <a:cubicBezTo>
                    <a:pt x="143" y="52"/>
                    <a:pt x="146" y="48"/>
                    <a:pt x="146" y="44"/>
                  </a:cubicBezTo>
                  <a:cubicBezTo>
                    <a:pt x="146" y="39"/>
                    <a:pt x="142" y="35"/>
                    <a:pt x="137" y="35"/>
                  </a:cubicBezTo>
                  <a:cubicBezTo>
                    <a:pt x="134" y="35"/>
                    <a:pt x="132" y="36"/>
                    <a:pt x="131" y="38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2" y="10"/>
                    <a:pt x="82" y="10"/>
                    <a:pt x="82" y="9"/>
                  </a:cubicBezTo>
                  <a:cubicBezTo>
                    <a:pt x="82" y="4"/>
                    <a:pt x="78" y="0"/>
                    <a:pt x="73" y="0"/>
                  </a:cubicBezTo>
                  <a:cubicBezTo>
                    <a:pt x="68" y="0"/>
                    <a:pt x="64" y="4"/>
                    <a:pt x="64" y="9"/>
                  </a:cubicBezTo>
                  <a:cubicBezTo>
                    <a:pt x="64" y="14"/>
                    <a:pt x="68" y="18"/>
                    <a:pt x="73" y="18"/>
                  </a:cubicBezTo>
                  <a:cubicBezTo>
                    <a:pt x="76" y="18"/>
                    <a:pt x="78" y="17"/>
                    <a:pt x="79" y="16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3"/>
                    <a:pt x="128" y="44"/>
                    <a:pt x="128" y="44"/>
                  </a:cubicBezTo>
                  <a:cubicBezTo>
                    <a:pt x="128" y="45"/>
                    <a:pt x="128" y="46"/>
                    <a:pt x="128" y="46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78" y="71"/>
                    <a:pt x="76" y="70"/>
                    <a:pt x="73" y="70"/>
                  </a:cubicBezTo>
                  <a:cubicBezTo>
                    <a:pt x="68" y="70"/>
                    <a:pt x="64" y="74"/>
                    <a:pt x="64" y="79"/>
                  </a:cubicBezTo>
                  <a:cubicBezTo>
                    <a:pt x="64" y="83"/>
                    <a:pt x="67" y="87"/>
                    <a:pt x="70" y="88"/>
                  </a:cubicBezTo>
                  <a:cubicBezTo>
                    <a:pt x="70" y="149"/>
                    <a:pt x="70" y="149"/>
                    <a:pt x="70" y="149"/>
                  </a:cubicBezTo>
                  <a:cubicBezTo>
                    <a:pt x="69" y="149"/>
                    <a:pt x="68" y="150"/>
                    <a:pt x="67" y="151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8" y="124"/>
                    <a:pt x="18" y="124"/>
                    <a:pt x="18" y="123"/>
                  </a:cubicBezTo>
                  <a:cubicBezTo>
                    <a:pt x="18" y="119"/>
                    <a:pt x="16" y="115"/>
                    <a:pt x="12" y="11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6" y="52"/>
                    <a:pt x="18" y="48"/>
                    <a:pt x="18" y="44"/>
                  </a:cubicBezTo>
                  <a:cubicBezTo>
                    <a:pt x="18" y="39"/>
                    <a:pt x="14" y="35"/>
                    <a:pt x="9" y="35"/>
                  </a:cubicBezTo>
                  <a:cubicBezTo>
                    <a:pt x="4" y="35"/>
                    <a:pt x="0" y="39"/>
                    <a:pt x="0" y="44"/>
                  </a:cubicBezTo>
                  <a:cubicBezTo>
                    <a:pt x="0" y="48"/>
                    <a:pt x="3" y="52"/>
                    <a:pt x="6" y="5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3" y="115"/>
                    <a:pt x="0" y="119"/>
                    <a:pt x="0" y="123"/>
                  </a:cubicBezTo>
                  <a:cubicBezTo>
                    <a:pt x="0" y="128"/>
                    <a:pt x="4" y="132"/>
                    <a:pt x="9" y="132"/>
                  </a:cubicBezTo>
                  <a:cubicBezTo>
                    <a:pt x="12" y="132"/>
                    <a:pt x="14" y="131"/>
                    <a:pt x="16" y="130"/>
                  </a:cubicBezTo>
                  <a:cubicBezTo>
                    <a:pt x="64" y="156"/>
                    <a:pt x="64" y="156"/>
                    <a:pt x="64" y="156"/>
                  </a:cubicBezTo>
                  <a:cubicBezTo>
                    <a:pt x="64" y="156"/>
                    <a:pt x="64" y="157"/>
                    <a:pt x="64" y="157"/>
                  </a:cubicBezTo>
                  <a:cubicBezTo>
                    <a:pt x="64" y="163"/>
                    <a:pt x="68" y="167"/>
                    <a:pt x="73" y="167"/>
                  </a:cubicBezTo>
                  <a:cubicBezTo>
                    <a:pt x="78" y="167"/>
                    <a:pt x="82" y="163"/>
                    <a:pt x="82" y="157"/>
                  </a:cubicBezTo>
                  <a:cubicBezTo>
                    <a:pt x="82" y="153"/>
                    <a:pt x="79" y="150"/>
                    <a:pt x="76" y="14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9" y="87"/>
                    <a:pt x="82" y="83"/>
                    <a:pt x="82" y="79"/>
                  </a:cubicBezTo>
                  <a:cubicBezTo>
                    <a:pt x="82" y="78"/>
                    <a:pt x="82" y="78"/>
                    <a:pt x="82" y="77"/>
                  </a:cubicBezTo>
                  <a:cubicBezTo>
                    <a:pt x="130" y="51"/>
                    <a:pt x="130" y="51"/>
                    <a:pt x="130" y="51"/>
                  </a:cubicBezTo>
                  <a:cubicBezTo>
                    <a:pt x="132" y="52"/>
                    <a:pt x="133" y="53"/>
                    <a:pt x="134" y="53"/>
                  </a:cubicBezTo>
                  <a:cubicBezTo>
                    <a:pt x="134" y="114"/>
                    <a:pt x="134" y="114"/>
                    <a:pt x="134" y="114"/>
                  </a:cubicBezTo>
                  <a:cubicBezTo>
                    <a:pt x="131" y="115"/>
                    <a:pt x="128" y="119"/>
                    <a:pt x="128" y="123"/>
                  </a:cubicBezTo>
                  <a:cubicBezTo>
                    <a:pt x="128" y="128"/>
                    <a:pt x="132" y="132"/>
                    <a:pt x="137" y="132"/>
                  </a:cubicBezTo>
                  <a:cubicBezTo>
                    <a:pt x="142" y="132"/>
                    <a:pt x="146" y="128"/>
                    <a:pt x="146" y="123"/>
                  </a:cubicBezTo>
                  <a:cubicBezTo>
                    <a:pt x="146" y="119"/>
                    <a:pt x="143" y="115"/>
                    <a:pt x="140" y="114"/>
                  </a:cubicBezTo>
                  <a:close/>
                </a:path>
              </a:pathLst>
            </a:custGeom>
            <a:solidFill>
              <a:srgbClr val="3C3C41"/>
            </a:solidFill>
            <a:ln>
              <a:noFill/>
            </a:ln>
          </p:spPr>
          <p:txBody>
            <a:bodyPr spcFirstLastPara="1" wrap="square" lIns="182800" tIns="91400" rIns="182800" bIns="91400" anchor="t" anchorCtr="0">
              <a:noAutofit/>
            </a:bodyPr>
            <a:lstStyle/>
            <a:p>
              <a:pPr algn="l" defTabSz="2438430" hangingPunct="1">
                <a:buClr>
                  <a:srgbClr val="000000"/>
                </a:buClr>
              </a:pPr>
              <a:endParaRPr sz="3600">
                <a:solidFill>
                  <a:srgbClr val="1A1A1A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4128" name="Google Shape;4128;p938"/>
          <p:cNvSpPr txBox="1"/>
          <p:nvPr/>
        </p:nvSpPr>
        <p:spPr>
          <a:xfrm>
            <a:off x="13557667" y="3431624"/>
            <a:ext cx="4575200" cy="11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121867" rIns="243800" bIns="121867" anchor="t" anchorCtr="0">
            <a:noAutofit/>
          </a:bodyPr>
          <a:lstStyle/>
          <a:p>
            <a:pPr defTabSz="2438430" hangingPunct="1">
              <a:buClr>
                <a:srgbClr val="000000"/>
              </a:buClr>
            </a:pPr>
            <a:r>
              <a:rPr lang="en" sz="3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Enterprise core</a:t>
            </a:r>
            <a:endParaRPr sz="3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2438430" hangingPunct="1">
              <a:buClr>
                <a:srgbClr val="000000"/>
              </a:buClr>
            </a:pPr>
            <a:r>
              <a:rPr lang="en" sz="3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Mobile app</a:t>
            </a:r>
            <a:endParaRPr sz="3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29" name="Google Shape;4129;p938"/>
          <p:cNvSpPr txBox="1"/>
          <p:nvPr/>
        </p:nvSpPr>
        <p:spPr>
          <a:xfrm>
            <a:off x="5139533" y="10577568"/>
            <a:ext cx="5164000" cy="6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121867" rIns="243800" bIns="121867" anchor="t" anchorCtr="0">
            <a:noAutofit/>
          </a:bodyPr>
          <a:lstStyle/>
          <a:p>
            <a:pPr defTabSz="2438430" hangingPunct="1">
              <a:buClr>
                <a:srgbClr val="000000"/>
              </a:buClr>
            </a:pPr>
            <a:r>
              <a:rPr lang="en" sz="3733" b="1">
                <a:solidFill>
                  <a:srgbClr val="D1D5D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Better experiences</a:t>
            </a:r>
            <a:endParaRPr sz="3733">
              <a:latin typeface="Arial"/>
              <a:cs typeface="Arial"/>
              <a:sym typeface="Arial"/>
            </a:endParaRPr>
          </a:p>
        </p:txBody>
      </p:sp>
      <p:sp>
        <p:nvSpPr>
          <p:cNvPr id="4130" name="Google Shape;4130;p938"/>
          <p:cNvSpPr txBox="1"/>
          <p:nvPr/>
        </p:nvSpPr>
        <p:spPr>
          <a:xfrm>
            <a:off x="18483635" y="6525269"/>
            <a:ext cx="5164000" cy="8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121867" rIns="243800" bIns="121867" anchor="t" anchorCtr="0">
            <a:noAutofit/>
          </a:bodyPr>
          <a:lstStyle/>
          <a:p>
            <a:pPr defTabSz="2438430" hangingPunct="1">
              <a:buClr>
                <a:srgbClr val="000000"/>
              </a:buClr>
            </a:pPr>
            <a:r>
              <a:rPr lang="en" sz="3733" b="1">
                <a:solidFill>
                  <a:srgbClr val="D1D5D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 faster</a:t>
            </a:r>
            <a:endParaRPr sz="3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1" name="Google Shape;4131;p938"/>
          <p:cNvSpPr/>
          <p:nvPr/>
        </p:nvSpPr>
        <p:spPr>
          <a:xfrm rot="10800000" flipH="1">
            <a:off x="5147712" y="7669268"/>
            <a:ext cx="6803792" cy="2755667"/>
          </a:xfrm>
          <a:custGeom>
            <a:avLst/>
            <a:gdLst/>
            <a:ahLst/>
            <a:cxnLst/>
            <a:rect l="l" t="t" r="r" b="b"/>
            <a:pathLst>
              <a:path w="3495098" h="1415582" extrusionOk="0">
                <a:moveTo>
                  <a:pt x="3495098" y="1415582"/>
                </a:moveTo>
                <a:lnTo>
                  <a:pt x="3357758" y="1288733"/>
                </a:lnTo>
                <a:cubicBezTo>
                  <a:pt x="2410843" y="417605"/>
                  <a:pt x="2081679" y="220063"/>
                  <a:pt x="2081679" y="220063"/>
                </a:cubicBezTo>
                <a:lnTo>
                  <a:pt x="2081679" y="220063"/>
                </a:lnTo>
                <a:cubicBezTo>
                  <a:pt x="1870276" y="80956"/>
                  <a:pt x="1617444" y="0"/>
                  <a:pt x="1345600" y="0"/>
                </a:cubicBezTo>
                <a:cubicBezTo>
                  <a:pt x="602427" y="0"/>
                  <a:pt x="0" y="605171"/>
                  <a:pt x="0" y="1351730"/>
                </a:cubicBezTo>
              </a:path>
            </a:pathLst>
          </a:custGeom>
          <a:noFill/>
          <a:ln w="28575" cap="flat" cmpd="sng">
            <a:solidFill>
              <a:srgbClr val="246EE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243800" tIns="121867" rIns="243800" bIns="121867" anchor="ctr" anchorCtr="0">
            <a:noAutofit/>
          </a:bodyPr>
          <a:lstStyle/>
          <a:p>
            <a:pPr algn="l" defTabSz="2438430" hangingPunct="1">
              <a:buClr>
                <a:srgbClr val="000000"/>
              </a:buClr>
            </a:pPr>
            <a:endParaRPr sz="3531">
              <a:solidFill>
                <a:srgbClr val="35353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132" name="Google Shape;4132;p938"/>
          <p:cNvSpPr/>
          <p:nvPr/>
        </p:nvSpPr>
        <p:spPr>
          <a:xfrm flipH="1">
            <a:off x="10844251" y="6806757"/>
            <a:ext cx="1804800" cy="18048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254000" dist="50800" dir="2700000" sx="101000" sy="101000" algn="tl" rotWithShape="0">
              <a:srgbClr val="000000">
                <a:alpha val="34900"/>
              </a:srgbClr>
            </a:outerShdw>
          </a:effectLst>
        </p:spPr>
        <p:txBody>
          <a:bodyPr spcFirstLastPara="1" wrap="square" lIns="0" tIns="93200" rIns="0" bIns="93200" anchor="ctr" anchorCtr="0">
            <a:noAutofit/>
          </a:bodyPr>
          <a:lstStyle/>
          <a:p>
            <a:pPr defTabSz="2438430" hangingPunct="1">
              <a:buClr>
                <a:srgbClr val="000000"/>
              </a:buClr>
            </a:pPr>
            <a:endParaRPr sz="8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3" name="Google Shape;4133;p938"/>
          <p:cNvSpPr/>
          <p:nvPr/>
        </p:nvSpPr>
        <p:spPr>
          <a:xfrm flipH="1">
            <a:off x="10898413" y="6861397"/>
            <a:ext cx="1696000" cy="1696000"/>
          </a:xfrm>
          <a:prstGeom prst="ellipse">
            <a:avLst/>
          </a:prstGeom>
          <a:solidFill>
            <a:srgbClr val="104EB2"/>
          </a:solidFill>
          <a:ln>
            <a:noFill/>
          </a:ln>
        </p:spPr>
        <p:txBody>
          <a:bodyPr spcFirstLastPara="1" wrap="square" lIns="0" tIns="93200" rIns="0" bIns="93200" anchor="ctr" anchorCtr="0">
            <a:noAutofit/>
          </a:bodyPr>
          <a:lstStyle/>
          <a:p>
            <a:pPr defTabSz="2438430" hangingPunct="1">
              <a:buClr>
                <a:srgbClr val="000000"/>
              </a:buClr>
            </a:pPr>
            <a:endParaRPr sz="88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34" name="Google Shape;4134;p938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46648" y="7126107"/>
            <a:ext cx="1205088" cy="1176309"/>
          </a:xfrm>
          <a:prstGeom prst="rect">
            <a:avLst/>
          </a:prstGeom>
          <a:noFill/>
          <a:ln>
            <a:noFill/>
          </a:ln>
        </p:spPr>
      </p:pic>
      <p:sp>
        <p:nvSpPr>
          <p:cNvPr id="4135" name="Google Shape;4135;p938"/>
          <p:cNvSpPr txBox="1"/>
          <p:nvPr/>
        </p:nvSpPr>
        <p:spPr>
          <a:xfrm>
            <a:off x="12446067" y="11203659"/>
            <a:ext cx="6798400" cy="16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121867" rIns="243800" bIns="121867" anchor="t" anchorCtr="0">
            <a:noAutofit/>
          </a:bodyPr>
          <a:lstStyle/>
          <a:p>
            <a:pPr defTabSz="2438430" hangingPunct="1">
              <a:buClr>
                <a:srgbClr val="000000"/>
              </a:buClr>
            </a:pPr>
            <a:r>
              <a:rPr lang="en" sz="3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Incidence mgmt. &amp; debug</a:t>
            </a:r>
            <a:endParaRPr sz="3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2438430" hangingPunct="1">
              <a:buClr>
                <a:srgbClr val="000000"/>
              </a:buClr>
            </a:pPr>
            <a:r>
              <a:rPr lang="en" sz="3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Testing &amp; security</a:t>
            </a:r>
            <a:endParaRPr sz="3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2438430" hangingPunct="1">
              <a:buClr>
                <a:srgbClr val="000000"/>
              </a:buClr>
            </a:pPr>
            <a:r>
              <a:rPr lang="en" sz="3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OSS governance</a:t>
            </a:r>
            <a:endParaRPr sz="3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6" name="Google Shape;4136;p938"/>
          <p:cNvSpPr txBox="1"/>
          <p:nvPr/>
        </p:nvSpPr>
        <p:spPr>
          <a:xfrm>
            <a:off x="18483613" y="7215803"/>
            <a:ext cx="5164000" cy="29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121867" rIns="243800" bIns="121867" anchor="t" anchorCtr="0">
            <a:noAutofit/>
          </a:bodyPr>
          <a:lstStyle/>
          <a:p>
            <a:pPr defTabSz="2438430" hangingPunct="1">
              <a:buClr>
                <a:srgbClr val="000000"/>
              </a:buClr>
            </a:pPr>
            <a:r>
              <a:rPr lang="en" sz="3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CI/CD &amp; hosting</a:t>
            </a:r>
            <a:endParaRPr sz="3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2438430" hangingPunct="1">
              <a:buClr>
                <a:srgbClr val="000000"/>
              </a:buClr>
            </a:pPr>
            <a:r>
              <a:rPr lang="en" sz="3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OSS &amp; API services</a:t>
            </a:r>
            <a:endParaRPr sz="3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2438430" hangingPunct="1">
              <a:buClr>
                <a:srgbClr val="000000"/>
              </a:buClr>
            </a:pPr>
            <a:r>
              <a:rPr lang="en" sz="3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Intelligent workspaces</a:t>
            </a:r>
            <a:endParaRPr sz="3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2438430" hangingPunct="1">
              <a:buClr>
                <a:srgbClr val="000000"/>
              </a:buClr>
            </a:pPr>
            <a:r>
              <a:rPr lang="en" sz="3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Insights &amp; talent platform</a:t>
            </a:r>
            <a:endParaRPr sz="3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2438430" hangingPunct="1">
              <a:buClr>
                <a:srgbClr val="000000"/>
              </a:buClr>
            </a:pPr>
            <a:r>
              <a:rPr lang="en" sz="3200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Expert support</a:t>
            </a:r>
            <a:endParaRPr sz="3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7" name="Google Shape;4137;p938"/>
          <p:cNvSpPr txBox="1"/>
          <p:nvPr/>
        </p:nvSpPr>
        <p:spPr>
          <a:xfrm>
            <a:off x="1706507" y="6525280"/>
            <a:ext cx="3216000" cy="2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121867" rIns="243800" bIns="121867" anchor="t" anchorCtr="0">
            <a:noAutofit/>
          </a:bodyPr>
          <a:lstStyle/>
          <a:p>
            <a:pPr defTabSz="2438430" hangingPunct="1">
              <a:buClr>
                <a:srgbClr val="000000"/>
              </a:buClr>
            </a:pPr>
            <a:r>
              <a:rPr lang="en" sz="3733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Faster feedback</a:t>
            </a:r>
            <a:endParaRPr sz="3733"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defTabSz="2438430" hangingPunct="1">
              <a:buClr>
                <a:srgbClr val="000000"/>
              </a:buClr>
            </a:pPr>
            <a:endParaRPr sz="3200">
              <a:solidFill>
                <a:srgbClr val="9999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Q&amp;A"/>
          <p:cNvSpPr txBox="1"/>
          <p:nvPr/>
        </p:nvSpPr>
        <p:spPr>
          <a:xfrm>
            <a:off x="7591647" y="10406475"/>
            <a:ext cx="9314120" cy="779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400" i="1">
                <a:solidFill>
                  <a:srgbClr val="D1D5D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/>
              <a:t>octoverse.github.com</a:t>
            </a:r>
            <a:endParaRPr dirty="0"/>
          </a:p>
        </p:txBody>
      </p:sp>
      <p:pic>
        <p:nvPicPr>
          <p:cNvPr id="3" name="Google Shape;2919;p531">
            <a:extLst>
              <a:ext uri="{FF2B5EF4-FFF2-40B4-BE49-F238E27FC236}">
                <a16:creationId xmlns:a16="http://schemas.microsoft.com/office/drawing/2014/main" id="{0F8B64CF-497F-4384-9D92-402C543E3D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1541" y="228010"/>
            <a:ext cx="6900918" cy="378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C21E2F-8E0A-495F-837B-2EFBC08CF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9181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Agend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What is DevOps</a:t>
            </a:r>
            <a:endParaRPr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1A13B3BE-8F6C-4DD5-BB19-3D331BF059CD}"/>
              </a:ext>
            </a:extLst>
          </p:cNvPr>
          <p:cNvSpPr txBox="1">
            <a:spLocks/>
          </p:cNvSpPr>
          <p:nvPr/>
        </p:nvSpPr>
        <p:spPr>
          <a:xfrm>
            <a:off x="1856133" y="4776761"/>
            <a:ext cx="9691836" cy="5005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63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marL="0" indent="0" hangingPunct="1">
              <a:buFontTx/>
              <a:buNone/>
            </a:pPr>
            <a:r>
              <a:rPr lang="en-US" sz="6000" dirty="0">
                <a:solidFill>
                  <a:schemeClr val="bg1"/>
                </a:solidFill>
              </a:rPr>
              <a:t>DevOps is the union of </a:t>
            </a:r>
            <a:r>
              <a:rPr lang="en-US" sz="6000" b="1" dirty="0">
                <a:solidFill>
                  <a:schemeClr val="bg1"/>
                </a:solidFill>
              </a:rPr>
              <a:t>people</a:t>
            </a:r>
            <a:r>
              <a:rPr lang="en-US" sz="6000" dirty="0">
                <a:solidFill>
                  <a:schemeClr val="bg1"/>
                </a:solidFill>
              </a:rPr>
              <a:t>, </a:t>
            </a:r>
            <a:r>
              <a:rPr lang="en-US" sz="6000" b="1" dirty="0">
                <a:solidFill>
                  <a:schemeClr val="bg1"/>
                </a:solidFill>
              </a:rPr>
              <a:t>process</a:t>
            </a:r>
            <a:r>
              <a:rPr lang="en-US" sz="6000" dirty="0">
                <a:solidFill>
                  <a:schemeClr val="bg1"/>
                </a:solidFill>
              </a:rPr>
              <a:t>, and </a:t>
            </a:r>
            <a:r>
              <a:rPr lang="en-US" sz="6000" b="1" dirty="0">
                <a:solidFill>
                  <a:schemeClr val="bg1"/>
                </a:solidFill>
              </a:rPr>
              <a:t>products</a:t>
            </a:r>
            <a:r>
              <a:rPr lang="en-US" sz="6000" dirty="0">
                <a:solidFill>
                  <a:schemeClr val="bg1"/>
                </a:solidFill>
              </a:rPr>
              <a:t> to enable continuous delivery of value to your end users.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63C366-1BC5-4789-A320-302750233E58}"/>
              </a:ext>
            </a:extLst>
          </p:cNvPr>
          <p:cNvGrpSpPr/>
          <p:nvPr/>
        </p:nvGrpSpPr>
        <p:grpSpPr>
          <a:xfrm>
            <a:off x="10361379" y="2530549"/>
            <a:ext cx="13519348" cy="10228521"/>
            <a:chOff x="5654955" y="1043577"/>
            <a:chExt cx="7110287" cy="542223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6F87C46-84DE-480F-8C8D-B645177A13BB}"/>
                </a:ext>
              </a:extLst>
            </p:cNvPr>
            <p:cNvSpPr/>
            <p:nvPr/>
          </p:nvSpPr>
          <p:spPr bwMode="auto">
            <a:xfrm>
              <a:off x="6732425" y="1697852"/>
              <a:ext cx="4767959" cy="4767959"/>
            </a:xfrm>
            <a:prstGeom prst="ellipse">
              <a:avLst/>
            </a:prstGeom>
            <a:solidFill>
              <a:srgbClr val="D2D2D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46" tIns="149157" rIns="186446" bIns="14915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5065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12B4F64-0490-4286-8F9A-C3383D867885}"/>
                </a:ext>
              </a:extLst>
            </p:cNvPr>
            <p:cNvSpPr/>
            <p:nvPr/>
          </p:nvSpPr>
          <p:spPr bwMode="auto">
            <a:xfrm>
              <a:off x="7018892" y="1984319"/>
              <a:ext cx="4195027" cy="4195027"/>
            </a:xfrm>
            <a:prstGeom prst="ellipse">
              <a:avLst/>
            </a:prstGeom>
            <a:noFill/>
            <a:ln w="19050" cap="flat">
              <a:solidFill>
                <a:schemeClr val="bg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0" spcFirstLastPara="0" vertOverflow="overflow" horzOverflow="overflow" vert="horz" wrap="square" lIns="186446" tIns="149157" rIns="186446" bIns="14915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5065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93B8C79-0AF7-48C6-8494-999C4F46B5CF}"/>
                </a:ext>
              </a:extLst>
            </p:cNvPr>
            <p:cNvGrpSpPr/>
            <p:nvPr/>
          </p:nvGrpSpPr>
          <p:grpSpPr>
            <a:xfrm rot="13765054">
              <a:off x="10756739" y="2809974"/>
              <a:ext cx="225781" cy="189120"/>
              <a:chOff x="5899816" y="2353437"/>
              <a:chExt cx="250241" cy="209609"/>
            </a:xfrm>
            <a:solidFill>
              <a:srgbClr val="D2D2D2"/>
            </a:solidFill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A8D4BA5-6C55-47CC-84DB-C7E222E8E14D}"/>
                  </a:ext>
                </a:extLst>
              </p:cNvPr>
              <p:cNvSpPr/>
              <p:nvPr/>
            </p:nvSpPr>
            <p:spPr bwMode="auto">
              <a:xfrm>
                <a:off x="5899816" y="2353437"/>
                <a:ext cx="217357" cy="20960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46" tIns="149157" rIns="186446" bIns="14915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5065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13">
                <a:extLst>
                  <a:ext uri="{FF2B5EF4-FFF2-40B4-BE49-F238E27FC236}">
                    <a16:creationId xmlns:a16="http://schemas.microsoft.com/office/drawing/2014/main" id="{ECD34E0C-492F-472D-9FD0-4474366A6DED}"/>
                  </a:ext>
                </a:extLst>
              </p:cNvPr>
              <p:cNvSpPr/>
              <p:nvPr/>
            </p:nvSpPr>
            <p:spPr bwMode="auto">
              <a:xfrm rot="18900000">
                <a:off x="6001842" y="2384134"/>
                <a:ext cx="148215" cy="148215"/>
              </a:xfrm>
              <a:custGeom>
                <a:avLst/>
                <a:gdLst>
                  <a:gd name="connsiteX0" fmla="*/ 0 w 508000"/>
                  <a:gd name="connsiteY0" fmla="*/ 0 h 508000"/>
                  <a:gd name="connsiteX1" fmla="*/ 508000 w 508000"/>
                  <a:gd name="connsiteY1" fmla="*/ 0 h 508000"/>
                  <a:gd name="connsiteX2" fmla="*/ 508000 w 508000"/>
                  <a:gd name="connsiteY2" fmla="*/ 508000 h 508000"/>
                  <a:gd name="connsiteX3" fmla="*/ 0 w 508000"/>
                  <a:gd name="connsiteY3" fmla="*/ 508000 h 508000"/>
                  <a:gd name="connsiteX4" fmla="*/ 0 w 508000"/>
                  <a:gd name="connsiteY4" fmla="*/ 0 h 508000"/>
                  <a:gd name="connsiteX0" fmla="*/ 508000 w 599440"/>
                  <a:gd name="connsiteY0" fmla="*/ 508000 h 599440"/>
                  <a:gd name="connsiteX1" fmla="*/ 0 w 599440"/>
                  <a:gd name="connsiteY1" fmla="*/ 508000 h 599440"/>
                  <a:gd name="connsiteX2" fmla="*/ 0 w 599440"/>
                  <a:gd name="connsiteY2" fmla="*/ 0 h 599440"/>
                  <a:gd name="connsiteX3" fmla="*/ 508000 w 599440"/>
                  <a:gd name="connsiteY3" fmla="*/ 0 h 599440"/>
                  <a:gd name="connsiteX4" fmla="*/ 599440 w 599440"/>
                  <a:gd name="connsiteY4" fmla="*/ 599440 h 599440"/>
                  <a:gd name="connsiteX0" fmla="*/ 508000 w 508000"/>
                  <a:gd name="connsiteY0" fmla="*/ 508000 h 508000"/>
                  <a:gd name="connsiteX1" fmla="*/ 0 w 508000"/>
                  <a:gd name="connsiteY1" fmla="*/ 508000 h 508000"/>
                  <a:gd name="connsiteX2" fmla="*/ 0 w 508000"/>
                  <a:gd name="connsiteY2" fmla="*/ 0 h 508000"/>
                  <a:gd name="connsiteX3" fmla="*/ 508000 w 508000"/>
                  <a:gd name="connsiteY3" fmla="*/ 0 h 508000"/>
                  <a:gd name="connsiteX0" fmla="*/ 0 w 508000"/>
                  <a:gd name="connsiteY0" fmla="*/ 508000 h 508000"/>
                  <a:gd name="connsiteX1" fmla="*/ 0 w 508000"/>
                  <a:gd name="connsiteY1" fmla="*/ 0 h 508000"/>
                  <a:gd name="connsiteX2" fmla="*/ 508000 w 508000"/>
                  <a:gd name="connsiteY2" fmla="*/ 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8000" h="508000">
                    <a:moveTo>
                      <a:pt x="0" y="508000"/>
                    </a:moveTo>
                    <a:lnTo>
                      <a:pt x="0" y="0"/>
                    </a:lnTo>
                    <a:lnTo>
                      <a:pt x="508000" y="0"/>
                    </a:lnTo>
                  </a:path>
                </a:pathLst>
              </a:custGeom>
              <a:grpFill/>
              <a:ln w="1905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86446" tIns="149157" rIns="186446" bIns="14915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5065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79F17DE-8C1E-45E0-93D4-841F5B4D61B3}"/>
                </a:ext>
              </a:extLst>
            </p:cNvPr>
            <p:cNvGrpSpPr/>
            <p:nvPr/>
          </p:nvGrpSpPr>
          <p:grpSpPr>
            <a:xfrm rot="7370490">
              <a:off x="7252263" y="2830766"/>
              <a:ext cx="225781" cy="189120"/>
              <a:chOff x="5899816" y="2353437"/>
              <a:chExt cx="250241" cy="209609"/>
            </a:xfrm>
            <a:solidFill>
              <a:srgbClr val="D2D2D2"/>
            </a:solidFill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7ECB04-95C8-4E6B-B6CA-068ECE79137E}"/>
                  </a:ext>
                </a:extLst>
              </p:cNvPr>
              <p:cNvSpPr/>
              <p:nvPr/>
            </p:nvSpPr>
            <p:spPr bwMode="auto">
              <a:xfrm>
                <a:off x="5899816" y="2353437"/>
                <a:ext cx="217357" cy="20960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46" tIns="149157" rIns="186446" bIns="14915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5065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13">
                <a:extLst>
                  <a:ext uri="{FF2B5EF4-FFF2-40B4-BE49-F238E27FC236}">
                    <a16:creationId xmlns:a16="http://schemas.microsoft.com/office/drawing/2014/main" id="{892A9A5A-20C8-4060-A3FA-70E945D93AA0}"/>
                  </a:ext>
                </a:extLst>
              </p:cNvPr>
              <p:cNvSpPr/>
              <p:nvPr/>
            </p:nvSpPr>
            <p:spPr bwMode="auto">
              <a:xfrm rot="18900000">
                <a:off x="6001842" y="2384134"/>
                <a:ext cx="148215" cy="148215"/>
              </a:xfrm>
              <a:custGeom>
                <a:avLst/>
                <a:gdLst>
                  <a:gd name="connsiteX0" fmla="*/ 0 w 508000"/>
                  <a:gd name="connsiteY0" fmla="*/ 0 h 508000"/>
                  <a:gd name="connsiteX1" fmla="*/ 508000 w 508000"/>
                  <a:gd name="connsiteY1" fmla="*/ 0 h 508000"/>
                  <a:gd name="connsiteX2" fmla="*/ 508000 w 508000"/>
                  <a:gd name="connsiteY2" fmla="*/ 508000 h 508000"/>
                  <a:gd name="connsiteX3" fmla="*/ 0 w 508000"/>
                  <a:gd name="connsiteY3" fmla="*/ 508000 h 508000"/>
                  <a:gd name="connsiteX4" fmla="*/ 0 w 508000"/>
                  <a:gd name="connsiteY4" fmla="*/ 0 h 508000"/>
                  <a:gd name="connsiteX0" fmla="*/ 508000 w 599440"/>
                  <a:gd name="connsiteY0" fmla="*/ 508000 h 599440"/>
                  <a:gd name="connsiteX1" fmla="*/ 0 w 599440"/>
                  <a:gd name="connsiteY1" fmla="*/ 508000 h 599440"/>
                  <a:gd name="connsiteX2" fmla="*/ 0 w 599440"/>
                  <a:gd name="connsiteY2" fmla="*/ 0 h 599440"/>
                  <a:gd name="connsiteX3" fmla="*/ 508000 w 599440"/>
                  <a:gd name="connsiteY3" fmla="*/ 0 h 599440"/>
                  <a:gd name="connsiteX4" fmla="*/ 599440 w 599440"/>
                  <a:gd name="connsiteY4" fmla="*/ 599440 h 599440"/>
                  <a:gd name="connsiteX0" fmla="*/ 508000 w 508000"/>
                  <a:gd name="connsiteY0" fmla="*/ 508000 h 508000"/>
                  <a:gd name="connsiteX1" fmla="*/ 0 w 508000"/>
                  <a:gd name="connsiteY1" fmla="*/ 508000 h 508000"/>
                  <a:gd name="connsiteX2" fmla="*/ 0 w 508000"/>
                  <a:gd name="connsiteY2" fmla="*/ 0 h 508000"/>
                  <a:gd name="connsiteX3" fmla="*/ 508000 w 508000"/>
                  <a:gd name="connsiteY3" fmla="*/ 0 h 508000"/>
                  <a:gd name="connsiteX0" fmla="*/ 0 w 508000"/>
                  <a:gd name="connsiteY0" fmla="*/ 508000 h 508000"/>
                  <a:gd name="connsiteX1" fmla="*/ 0 w 508000"/>
                  <a:gd name="connsiteY1" fmla="*/ 0 h 508000"/>
                  <a:gd name="connsiteX2" fmla="*/ 508000 w 508000"/>
                  <a:gd name="connsiteY2" fmla="*/ 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8000" h="508000">
                    <a:moveTo>
                      <a:pt x="0" y="508000"/>
                    </a:moveTo>
                    <a:lnTo>
                      <a:pt x="0" y="0"/>
                    </a:lnTo>
                    <a:lnTo>
                      <a:pt x="508000" y="0"/>
                    </a:lnTo>
                  </a:path>
                </a:pathLst>
              </a:custGeom>
              <a:grpFill/>
              <a:ln w="1905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86446" tIns="149157" rIns="186446" bIns="14915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5065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22F8969-950A-43A1-912D-06D0E55FFBE0}"/>
                </a:ext>
              </a:extLst>
            </p:cNvPr>
            <p:cNvGrpSpPr/>
            <p:nvPr/>
          </p:nvGrpSpPr>
          <p:grpSpPr>
            <a:xfrm>
              <a:off x="9039306" y="6095343"/>
              <a:ext cx="225781" cy="189120"/>
              <a:chOff x="5899816" y="2353437"/>
              <a:chExt cx="250241" cy="209609"/>
            </a:xfrm>
            <a:solidFill>
              <a:srgbClr val="D2D2D2"/>
            </a:solidFill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B0B6C0-ACAD-4918-A43A-CBDF5B8C610D}"/>
                  </a:ext>
                </a:extLst>
              </p:cNvPr>
              <p:cNvSpPr/>
              <p:nvPr/>
            </p:nvSpPr>
            <p:spPr bwMode="auto">
              <a:xfrm>
                <a:off x="5899816" y="2353437"/>
                <a:ext cx="217357" cy="20960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46" tIns="149157" rIns="186446" bIns="14915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5065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Rectangle 13">
                <a:extLst>
                  <a:ext uri="{FF2B5EF4-FFF2-40B4-BE49-F238E27FC236}">
                    <a16:creationId xmlns:a16="http://schemas.microsoft.com/office/drawing/2014/main" id="{793A698E-7434-4669-9A37-6E4ECF7C6630}"/>
                  </a:ext>
                </a:extLst>
              </p:cNvPr>
              <p:cNvSpPr/>
              <p:nvPr/>
            </p:nvSpPr>
            <p:spPr bwMode="auto">
              <a:xfrm rot="18900000">
                <a:off x="6001842" y="2384134"/>
                <a:ext cx="148215" cy="148215"/>
              </a:xfrm>
              <a:custGeom>
                <a:avLst/>
                <a:gdLst>
                  <a:gd name="connsiteX0" fmla="*/ 0 w 508000"/>
                  <a:gd name="connsiteY0" fmla="*/ 0 h 508000"/>
                  <a:gd name="connsiteX1" fmla="*/ 508000 w 508000"/>
                  <a:gd name="connsiteY1" fmla="*/ 0 h 508000"/>
                  <a:gd name="connsiteX2" fmla="*/ 508000 w 508000"/>
                  <a:gd name="connsiteY2" fmla="*/ 508000 h 508000"/>
                  <a:gd name="connsiteX3" fmla="*/ 0 w 508000"/>
                  <a:gd name="connsiteY3" fmla="*/ 508000 h 508000"/>
                  <a:gd name="connsiteX4" fmla="*/ 0 w 508000"/>
                  <a:gd name="connsiteY4" fmla="*/ 0 h 508000"/>
                  <a:gd name="connsiteX0" fmla="*/ 508000 w 599440"/>
                  <a:gd name="connsiteY0" fmla="*/ 508000 h 599440"/>
                  <a:gd name="connsiteX1" fmla="*/ 0 w 599440"/>
                  <a:gd name="connsiteY1" fmla="*/ 508000 h 599440"/>
                  <a:gd name="connsiteX2" fmla="*/ 0 w 599440"/>
                  <a:gd name="connsiteY2" fmla="*/ 0 h 599440"/>
                  <a:gd name="connsiteX3" fmla="*/ 508000 w 599440"/>
                  <a:gd name="connsiteY3" fmla="*/ 0 h 599440"/>
                  <a:gd name="connsiteX4" fmla="*/ 599440 w 599440"/>
                  <a:gd name="connsiteY4" fmla="*/ 599440 h 599440"/>
                  <a:gd name="connsiteX0" fmla="*/ 508000 w 508000"/>
                  <a:gd name="connsiteY0" fmla="*/ 508000 h 508000"/>
                  <a:gd name="connsiteX1" fmla="*/ 0 w 508000"/>
                  <a:gd name="connsiteY1" fmla="*/ 508000 h 508000"/>
                  <a:gd name="connsiteX2" fmla="*/ 0 w 508000"/>
                  <a:gd name="connsiteY2" fmla="*/ 0 h 508000"/>
                  <a:gd name="connsiteX3" fmla="*/ 508000 w 508000"/>
                  <a:gd name="connsiteY3" fmla="*/ 0 h 508000"/>
                  <a:gd name="connsiteX0" fmla="*/ 0 w 508000"/>
                  <a:gd name="connsiteY0" fmla="*/ 508000 h 508000"/>
                  <a:gd name="connsiteX1" fmla="*/ 0 w 508000"/>
                  <a:gd name="connsiteY1" fmla="*/ 0 h 508000"/>
                  <a:gd name="connsiteX2" fmla="*/ 508000 w 508000"/>
                  <a:gd name="connsiteY2" fmla="*/ 0 h 50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8000" h="508000">
                    <a:moveTo>
                      <a:pt x="0" y="508000"/>
                    </a:moveTo>
                    <a:lnTo>
                      <a:pt x="0" y="0"/>
                    </a:lnTo>
                    <a:lnTo>
                      <a:pt x="508000" y="0"/>
                    </a:lnTo>
                  </a:path>
                </a:pathLst>
              </a:custGeom>
              <a:grpFill/>
              <a:ln w="19050">
                <a:solidFill>
                  <a:schemeClr val="bg1"/>
                </a:solidFill>
                <a:miter lim="800000"/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86446" tIns="149157" rIns="186446" bIns="14915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5065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7E5D8E6-6861-4F89-A6BB-F57FDD4C271E}"/>
                </a:ext>
              </a:extLst>
            </p:cNvPr>
            <p:cNvSpPr/>
            <p:nvPr/>
          </p:nvSpPr>
          <p:spPr bwMode="auto">
            <a:xfrm>
              <a:off x="8449840" y="1043577"/>
              <a:ext cx="1333132" cy="27861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6446" tIns="149157" rIns="186446" bIns="1491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65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735">
                        <a:srgbClr val="0078D4"/>
                      </a:gs>
                      <a:gs pos="41204">
                        <a:srgbClr val="0078D4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Develop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CB8BEC7-E106-42F3-9087-CE778B4F0ACF}"/>
                </a:ext>
              </a:extLst>
            </p:cNvPr>
            <p:cNvSpPr/>
            <p:nvPr/>
          </p:nvSpPr>
          <p:spPr bwMode="auto">
            <a:xfrm>
              <a:off x="7258276" y="2223702"/>
              <a:ext cx="3716260" cy="3716260"/>
            </a:xfrm>
            <a:prstGeom prst="ellipse">
              <a:avLst/>
            </a:prstGeom>
            <a:solidFill>
              <a:srgbClr val="FFFFFF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19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46" tIns="149157" rIns="186446" bIns="14915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5065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24DF032-A446-44C9-9E5A-B61045C71C35}"/>
                </a:ext>
              </a:extLst>
            </p:cNvPr>
            <p:cNvGrpSpPr/>
            <p:nvPr/>
          </p:nvGrpSpPr>
          <p:grpSpPr>
            <a:xfrm>
              <a:off x="8631539" y="1407198"/>
              <a:ext cx="969736" cy="969736"/>
              <a:chOff x="7709560" y="946149"/>
              <a:chExt cx="950808" cy="950808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82752F3-68A9-42BA-BEB6-1AFA867BE6B1}"/>
                  </a:ext>
                </a:extLst>
              </p:cNvPr>
              <p:cNvSpPr/>
              <p:nvPr/>
            </p:nvSpPr>
            <p:spPr bwMode="auto">
              <a:xfrm>
                <a:off x="7709560" y="946149"/>
                <a:ext cx="950808" cy="950808"/>
              </a:xfrm>
              <a:prstGeom prst="ellipse">
                <a:avLst/>
              </a:prstGeom>
              <a:solidFill>
                <a:schemeClr val="bg1"/>
              </a:solidFill>
              <a:ln w="10795" cap="flat" cmpd="sng" algn="ctr">
                <a:noFill/>
                <a:prstDash val="solid"/>
              </a:ln>
              <a:effectLst>
                <a:outerShdw blurRad="254000" dist="50800" dir="2700000" sx="101000" sy="101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46" tIns="149157" rIns="186446" bIns="14915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5065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28" name="tool">
                <a:extLst>
                  <a:ext uri="{FF2B5EF4-FFF2-40B4-BE49-F238E27FC236}">
                    <a16:creationId xmlns:a16="http://schemas.microsoft.com/office/drawing/2014/main" id="{AC34CF0A-5CCD-48AE-85BD-48423C88D10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041158" y="1218988"/>
                <a:ext cx="287612" cy="405131"/>
              </a:xfrm>
              <a:custGeom>
                <a:avLst/>
                <a:gdLst>
                  <a:gd name="T0" fmla="*/ 196 w 256"/>
                  <a:gd name="T1" fmla="*/ 0 h 360"/>
                  <a:gd name="T2" fmla="*/ 256 w 256"/>
                  <a:gd name="T3" fmla="*/ 60 h 360"/>
                  <a:gd name="T4" fmla="*/ 230 w 256"/>
                  <a:gd name="T5" fmla="*/ 110 h 360"/>
                  <a:gd name="T6" fmla="*/ 222 w 256"/>
                  <a:gd name="T7" fmla="*/ 114 h 360"/>
                  <a:gd name="T8" fmla="*/ 222 w 256"/>
                  <a:gd name="T9" fmla="*/ 334 h 360"/>
                  <a:gd name="T10" fmla="*/ 196 w 256"/>
                  <a:gd name="T11" fmla="*/ 360 h 360"/>
                  <a:gd name="T12" fmla="*/ 170 w 256"/>
                  <a:gd name="T13" fmla="*/ 334 h 360"/>
                  <a:gd name="T14" fmla="*/ 170 w 256"/>
                  <a:gd name="T15" fmla="*/ 114 h 360"/>
                  <a:gd name="T16" fmla="*/ 162 w 256"/>
                  <a:gd name="T17" fmla="*/ 110 h 360"/>
                  <a:gd name="T18" fmla="*/ 136 w 256"/>
                  <a:gd name="T19" fmla="*/ 60 h 360"/>
                  <a:gd name="T20" fmla="*/ 196 w 256"/>
                  <a:gd name="T21" fmla="*/ 0 h 360"/>
                  <a:gd name="T22" fmla="*/ 0 w 256"/>
                  <a:gd name="T23" fmla="*/ 193 h 360"/>
                  <a:gd name="T24" fmla="*/ 0 w 256"/>
                  <a:gd name="T25" fmla="*/ 219 h 360"/>
                  <a:gd name="T26" fmla="*/ 0 w 256"/>
                  <a:gd name="T27" fmla="*/ 287 h 360"/>
                  <a:gd name="T28" fmla="*/ 0 w 256"/>
                  <a:gd name="T29" fmla="*/ 334 h 360"/>
                  <a:gd name="T30" fmla="*/ 26 w 256"/>
                  <a:gd name="T31" fmla="*/ 360 h 360"/>
                  <a:gd name="T32" fmla="*/ 53 w 256"/>
                  <a:gd name="T33" fmla="*/ 334 h 360"/>
                  <a:gd name="T34" fmla="*/ 53 w 256"/>
                  <a:gd name="T35" fmla="*/ 287 h 360"/>
                  <a:gd name="T36" fmla="*/ 53 w 256"/>
                  <a:gd name="T37" fmla="*/ 219 h 360"/>
                  <a:gd name="T38" fmla="*/ 53 w 256"/>
                  <a:gd name="T39" fmla="*/ 193 h 360"/>
                  <a:gd name="T40" fmla="*/ 26 w 256"/>
                  <a:gd name="T41" fmla="*/ 193 h 360"/>
                  <a:gd name="T42" fmla="*/ 0 w 256"/>
                  <a:gd name="T43" fmla="*/ 193 h 360"/>
                  <a:gd name="T44" fmla="*/ 53 w 256"/>
                  <a:gd name="T45" fmla="*/ 0 h 360"/>
                  <a:gd name="T46" fmla="*/ 0 w 256"/>
                  <a:gd name="T47" fmla="*/ 0 h 360"/>
                  <a:gd name="T48" fmla="*/ 0 w 256"/>
                  <a:gd name="T49" fmla="*/ 42 h 360"/>
                  <a:gd name="T50" fmla="*/ 26 w 256"/>
                  <a:gd name="T51" fmla="*/ 68 h 360"/>
                  <a:gd name="T52" fmla="*/ 53 w 256"/>
                  <a:gd name="T53" fmla="*/ 42 h 360"/>
                  <a:gd name="T54" fmla="*/ 53 w 256"/>
                  <a:gd name="T55" fmla="*/ 0 h 360"/>
                  <a:gd name="T56" fmla="*/ 26 w 256"/>
                  <a:gd name="T57" fmla="*/ 68 h 360"/>
                  <a:gd name="T58" fmla="*/ 26 w 256"/>
                  <a:gd name="T59" fmla="*/ 193 h 360"/>
                  <a:gd name="T60" fmla="*/ 193 w 256"/>
                  <a:gd name="T61" fmla="*/ 0 h 360"/>
                  <a:gd name="T62" fmla="*/ 193 w 256"/>
                  <a:gd name="T63" fmla="*/ 57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56" h="360">
                    <a:moveTo>
                      <a:pt x="196" y="0"/>
                    </a:moveTo>
                    <a:cubicBezTo>
                      <a:pt x="229" y="0"/>
                      <a:pt x="256" y="27"/>
                      <a:pt x="256" y="60"/>
                    </a:cubicBezTo>
                    <a:cubicBezTo>
                      <a:pt x="256" y="81"/>
                      <a:pt x="246" y="99"/>
                      <a:pt x="230" y="110"/>
                    </a:cubicBezTo>
                    <a:cubicBezTo>
                      <a:pt x="222" y="114"/>
                      <a:pt x="222" y="114"/>
                      <a:pt x="222" y="114"/>
                    </a:cubicBezTo>
                    <a:cubicBezTo>
                      <a:pt x="222" y="334"/>
                      <a:pt x="222" y="334"/>
                      <a:pt x="222" y="334"/>
                    </a:cubicBezTo>
                    <a:cubicBezTo>
                      <a:pt x="222" y="348"/>
                      <a:pt x="210" y="360"/>
                      <a:pt x="196" y="360"/>
                    </a:cubicBezTo>
                    <a:cubicBezTo>
                      <a:pt x="182" y="360"/>
                      <a:pt x="170" y="348"/>
                      <a:pt x="170" y="334"/>
                    </a:cubicBezTo>
                    <a:cubicBezTo>
                      <a:pt x="170" y="114"/>
                      <a:pt x="170" y="114"/>
                      <a:pt x="170" y="114"/>
                    </a:cubicBezTo>
                    <a:cubicBezTo>
                      <a:pt x="162" y="110"/>
                      <a:pt x="162" y="110"/>
                      <a:pt x="162" y="110"/>
                    </a:cubicBezTo>
                    <a:cubicBezTo>
                      <a:pt x="147" y="99"/>
                      <a:pt x="136" y="81"/>
                      <a:pt x="136" y="60"/>
                    </a:cubicBezTo>
                    <a:cubicBezTo>
                      <a:pt x="136" y="27"/>
                      <a:pt x="163" y="0"/>
                      <a:pt x="196" y="0"/>
                    </a:cubicBezTo>
                    <a:close/>
                    <a:moveTo>
                      <a:pt x="0" y="193"/>
                    </a:moveTo>
                    <a:cubicBezTo>
                      <a:pt x="0" y="219"/>
                      <a:pt x="0" y="219"/>
                      <a:pt x="0" y="219"/>
                    </a:cubicBezTo>
                    <a:cubicBezTo>
                      <a:pt x="0" y="287"/>
                      <a:pt x="0" y="287"/>
                      <a:pt x="0" y="287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48"/>
                      <a:pt x="12" y="360"/>
                      <a:pt x="26" y="360"/>
                    </a:cubicBezTo>
                    <a:cubicBezTo>
                      <a:pt x="41" y="360"/>
                      <a:pt x="53" y="348"/>
                      <a:pt x="53" y="334"/>
                    </a:cubicBezTo>
                    <a:cubicBezTo>
                      <a:pt x="53" y="287"/>
                      <a:pt x="53" y="287"/>
                      <a:pt x="53" y="287"/>
                    </a:cubicBezTo>
                    <a:cubicBezTo>
                      <a:pt x="53" y="219"/>
                      <a:pt x="53" y="219"/>
                      <a:pt x="53" y="219"/>
                    </a:cubicBezTo>
                    <a:cubicBezTo>
                      <a:pt x="53" y="193"/>
                      <a:pt x="53" y="193"/>
                      <a:pt x="53" y="193"/>
                    </a:cubicBezTo>
                    <a:cubicBezTo>
                      <a:pt x="26" y="193"/>
                      <a:pt x="26" y="193"/>
                      <a:pt x="26" y="193"/>
                    </a:cubicBezTo>
                    <a:cubicBezTo>
                      <a:pt x="0" y="193"/>
                      <a:pt x="0" y="193"/>
                      <a:pt x="0" y="193"/>
                    </a:cubicBezTo>
                    <a:close/>
                    <a:moveTo>
                      <a:pt x="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53" y="42"/>
                      <a:pt x="53" y="42"/>
                      <a:pt x="53" y="42"/>
                    </a:cubicBezTo>
                    <a:cubicBezTo>
                      <a:pt x="53" y="0"/>
                      <a:pt x="53" y="0"/>
                      <a:pt x="53" y="0"/>
                    </a:cubicBezTo>
                    <a:close/>
                    <a:moveTo>
                      <a:pt x="26" y="68"/>
                    </a:moveTo>
                    <a:cubicBezTo>
                      <a:pt x="26" y="193"/>
                      <a:pt x="26" y="193"/>
                      <a:pt x="26" y="193"/>
                    </a:cubicBezTo>
                    <a:moveTo>
                      <a:pt x="193" y="0"/>
                    </a:moveTo>
                    <a:cubicBezTo>
                      <a:pt x="193" y="57"/>
                      <a:pt x="193" y="57"/>
                      <a:pt x="193" y="57"/>
                    </a:cubicBezTo>
                  </a:path>
                </a:pathLst>
              </a:custGeom>
              <a:noFill/>
              <a:ln w="15875" cap="flat">
                <a:solidFill>
                  <a:srgbClr val="3C3C4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366" tIns="45684" rIns="91366" bIns="4568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00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32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9" name="people_12">
              <a:extLst>
                <a:ext uri="{FF2B5EF4-FFF2-40B4-BE49-F238E27FC236}">
                  <a16:creationId xmlns:a16="http://schemas.microsoft.com/office/drawing/2014/main" id="{C31FE515-DEB3-49ED-AB4E-DBAA85243D2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37965" y="3501116"/>
              <a:ext cx="756879" cy="645750"/>
            </a:xfrm>
            <a:custGeom>
              <a:avLst/>
              <a:gdLst>
                <a:gd name="T0" fmla="*/ 110 w 349"/>
                <a:gd name="T1" fmla="*/ 142 h 296"/>
                <a:gd name="T2" fmla="*/ 174 w 349"/>
                <a:gd name="T3" fmla="*/ 78 h 296"/>
                <a:gd name="T4" fmla="*/ 238 w 349"/>
                <a:gd name="T5" fmla="*/ 142 h 296"/>
                <a:gd name="T6" fmla="*/ 174 w 349"/>
                <a:gd name="T7" fmla="*/ 206 h 296"/>
                <a:gd name="T8" fmla="*/ 110 w 349"/>
                <a:gd name="T9" fmla="*/ 142 h 296"/>
                <a:gd name="T10" fmla="*/ 264 w 349"/>
                <a:gd name="T11" fmla="*/ 296 h 296"/>
                <a:gd name="T12" fmla="*/ 174 w 349"/>
                <a:gd name="T13" fmla="*/ 207 h 296"/>
                <a:gd name="T14" fmla="*/ 85 w 349"/>
                <a:gd name="T15" fmla="*/ 296 h 296"/>
                <a:gd name="T16" fmla="*/ 56 w 349"/>
                <a:gd name="T17" fmla="*/ 80 h 296"/>
                <a:gd name="T18" fmla="*/ 96 w 349"/>
                <a:gd name="T19" fmla="*/ 40 h 296"/>
                <a:gd name="T20" fmla="*/ 56 w 349"/>
                <a:gd name="T21" fmla="*/ 0 h 296"/>
                <a:gd name="T22" fmla="*/ 16 w 349"/>
                <a:gd name="T23" fmla="*/ 40 h 296"/>
                <a:gd name="T24" fmla="*/ 56 w 349"/>
                <a:gd name="T25" fmla="*/ 80 h 296"/>
                <a:gd name="T26" fmla="*/ 111 w 349"/>
                <a:gd name="T27" fmla="*/ 136 h 296"/>
                <a:gd name="T28" fmla="*/ 56 w 349"/>
                <a:gd name="T29" fmla="*/ 81 h 296"/>
                <a:gd name="T30" fmla="*/ 0 w 349"/>
                <a:gd name="T31" fmla="*/ 136 h 296"/>
                <a:gd name="T32" fmla="*/ 293 w 349"/>
                <a:gd name="T33" fmla="*/ 80 h 296"/>
                <a:gd name="T34" fmla="*/ 333 w 349"/>
                <a:gd name="T35" fmla="*/ 40 h 296"/>
                <a:gd name="T36" fmla="*/ 293 w 349"/>
                <a:gd name="T37" fmla="*/ 0 h 296"/>
                <a:gd name="T38" fmla="*/ 253 w 349"/>
                <a:gd name="T39" fmla="*/ 40 h 296"/>
                <a:gd name="T40" fmla="*/ 293 w 349"/>
                <a:gd name="T41" fmla="*/ 80 h 296"/>
                <a:gd name="T42" fmla="*/ 349 w 349"/>
                <a:gd name="T43" fmla="*/ 136 h 296"/>
                <a:gd name="T44" fmla="*/ 293 w 349"/>
                <a:gd name="T45" fmla="*/ 81 h 296"/>
                <a:gd name="T46" fmla="*/ 237 w 349"/>
                <a:gd name="T47" fmla="*/ 13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9" h="296">
                  <a:moveTo>
                    <a:pt x="110" y="142"/>
                  </a:moveTo>
                  <a:cubicBezTo>
                    <a:pt x="110" y="107"/>
                    <a:pt x="139" y="78"/>
                    <a:pt x="174" y="78"/>
                  </a:cubicBezTo>
                  <a:cubicBezTo>
                    <a:pt x="210" y="78"/>
                    <a:pt x="238" y="107"/>
                    <a:pt x="238" y="142"/>
                  </a:cubicBezTo>
                  <a:cubicBezTo>
                    <a:pt x="238" y="177"/>
                    <a:pt x="210" y="206"/>
                    <a:pt x="174" y="206"/>
                  </a:cubicBezTo>
                  <a:cubicBezTo>
                    <a:pt x="139" y="206"/>
                    <a:pt x="110" y="177"/>
                    <a:pt x="110" y="142"/>
                  </a:cubicBezTo>
                  <a:close/>
                  <a:moveTo>
                    <a:pt x="264" y="296"/>
                  </a:moveTo>
                  <a:cubicBezTo>
                    <a:pt x="264" y="247"/>
                    <a:pt x="224" y="207"/>
                    <a:pt x="174" y="207"/>
                  </a:cubicBezTo>
                  <a:cubicBezTo>
                    <a:pt x="125" y="207"/>
                    <a:pt x="85" y="247"/>
                    <a:pt x="85" y="296"/>
                  </a:cubicBezTo>
                  <a:moveTo>
                    <a:pt x="56" y="80"/>
                  </a:moveTo>
                  <a:cubicBezTo>
                    <a:pt x="78" y="80"/>
                    <a:pt x="96" y="62"/>
                    <a:pt x="96" y="40"/>
                  </a:cubicBezTo>
                  <a:cubicBezTo>
                    <a:pt x="96" y="18"/>
                    <a:pt x="78" y="0"/>
                    <a:pt x="56" y="0"/>
                  </a:cubicBezTo>
                  <a:cubicBezTo>
                    <a:pt x="34" y="0"/>
                    <a:pt x="16" y="18"/>
                    <a:pt x="16" y="40"/>
                  </a:cubicBezTo>
                  <a:cubicBezTo>
                    <a:pt x="16" y="62"/>
                    <a:pt x="34" y="80"/>
                    <a:pt x="56" y="80"/>
                  </a:cubicBezTo>
                  <a:close/>
                  <a:moveTo>
                    <a:pt x="111" y="136"/>
                  </a:moveTo>
                  <a:cubicBezTo>
                    <a:pt x="111" y="106"/>
                    <a:pt x="86" y="81"/>
                    <a:pt x="56" y="81"/>
                  </a:cubicBezTo>
                  <a:cubicBezTo>
                    <a:pt x="25" y="81"/>
                    <a:pt x="0" y="106"/>
                    <a:pt x="0" y="136"/>
                  </a:cubicBezTo>
                  <a:moveTo>
                    <a:pt x="293" y="80"/>
                  </a:moveTo>
                  <a:cubicBezTo>
                    <a:pt x="315" y="80"/>
                    <a:pt x="333" y="62"/>
                    <a:pt x="333" y="40"/>
                  </a:cubicBezTo>
                  <a:cubicBezTo>
                    <a:pt x="333" y="18"/>
                    <a:pt x="315" y="0"/>
                    <a:pt x="293" y="0"/>
                  </a:cubicBezTo>
                  <a:cubicBezTo>
                    <a:pt x="271" y="0"/>
                    <a:pt x="253" y="18"/>
                    <a:pt x="253" y="40"/>
                  </a:cubicBezTo>
                  <a:cubicBezTo>
                    <a:pt x="253" y="62"/>
                    <a:pt x="271" y="80"/>
                    <a:pt x="293" y="80"/>
                  </a:cubicBezTo>
                  <a:close/>
                  <a:moveTo>
                    <a:pt x="349" y="136"/>
                  </a:moveTo>
                  <a:cubicBezTo>
                    <a:pt x="349" y="106"/>
                    <a:pt x="324" y="81"/>
                    <a:pt x="293" y="81"/>
                  </a:cubicBezTo>
                  <a:cubicBezTo>
                    <a:pt x="262" y="81"/>
                    <a:pt x="237" y="106"/>
                    <a:pt x="237" y="136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03" tIns="45702" rIns="91403" bIns="4570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4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28B5254-EBFC-4505-BC83-E55843BADF5A}"/>
                </a:ext>
              </a:extLst>
            </p:cNvPr>
            <p:cNvSpPr/>
            <p:nvPr/>
          </p:nvSpPr>
          <p:spPr bwMode="auto">
            <a:xfrm>
              <a:off x="8449840" y="4383932"/>
              <a:ext cx="1333132" cy="27861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6446" tIns="149157" rIns="186446" bIns="1491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5065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56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735">
                        <a:srgbClr val="1A1A1A"/>
                      </a:gs>
                      <a:gs pos="41204">
                        <a:srgbClr val="1A1A1A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DevOps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E634D38-76AD-4901-9C81-B838F7DDB027}"/>
                </a:ext>
              </a:extLst>
            </p:cNvPr>
            <p:cNvSpPr/>
            <p:nvPr/>
          </p:nvSpPr>
          <p:spPr bwMode="auto">
            <a:xfrm>
              <a:off x="5654955" y="5081764"/>
              <a:ext cx="1133639" cy="27861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6446" tIns="149157" rIns="186446" bIns="1491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5065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735">
                        <a:srgbClr val="0078D4"/>
                      </a:gs>
                      <a:gs pos="41204">
                        <a:srgbClr val="0078D4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Operate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CD2A1E0-9F7D-4566-BCF6-A01A36C89932}"/>
                </a:ext>
              </a:extLst>
            </p:cNvPr>
            <p:cNvSpPr/>
            <p:nvPr/>
          </p:nvSpPr>
          <p:spPr bwMode="auto">
            <a:xfrm>
              <a:off x="6779362" y="4736203"/>
              <a:ext cx="969736" cy="969736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46" tIns="149157" rIns="186446" bIns="14915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5065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CC4EF7E-ABA5-496B-959E-5938875BE3AD}"/>
                </a:ext>
              </a:extLst>
            </p:cNvPr>
            <p:cNvSpPr/>
            <p:nvPr/>
          </p:nvSpPr>
          <p:spPr bwMode="auto">
            <a:xfrm>
              <a:off x="11432110" y="5051480"/>
              <a:ext cx="1333132" cy="27861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186446" tIns="149157" rIns="186446" bIns="1491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5065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9735">
                        <a:srgbClr val="0078D4"/>
                      </a:gs>
                      <a:gs pos="41204">
                        <a:srgbClr val="0078D4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Deliver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41281E5-2C03-42C9-A0DE-6BC4215ECB11}"/>
                </a:ext>
              </a:extLst>
            </p:cNvPr>
            <p:cNvSpPr/>
            <p:nvPr/>
          </p:nvSpPr>
          <p:spPr bwMode="auto">
            <a:xfrm>
              <a:off x="10460692" y="4705917"/>
              <a:ext cx="969736" cy="969736"/>
            </a:xfrm>
            <a:prstGeom prst="ellipse">
              <a:avLst/>
            </a:prstGeom>
            <a:solidFill>
              <a:schemeClr val="bg1"/>
            </a:solidFill>
            <a:ln w="10795" cap="flat" cmpd="sng" algn="ctr">
              <a:noFill/>
              <a:prstDash val="solid"/>
            </a:ln>
            <a:effectLst>
              <a:outerShdw blurRad="254000" dist="50800" dir="2700000" sx="101000" sy="101000" algn="tl" rotWithShape="0">
                <a:prstClr val="black">
                  <a:alpha val="3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46" tIns="149157" rIns="186446" bIns="14915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5065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5" name="algorithm">
              <a:extLst>
                <a:ext uri="{FF2B5EF4-FFF2-40B4-BE49-F238E27FC236}">
                  <a16:creationId xmlns:a16="http://schemas.microsoft.com/office/drawing/2014/main" id="{184F88E8-3303-4605-8AE3-1D4B91D79AE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024386" y="5036639"/>
              <a:ext cx="426395" cy="368864"/>
            </a:xfrm>
            <a:custGeom>
              <a:avLst/>
              <a:gdLst>
                <a:gd name="T0" fmla="*/ 0 w 349"/>
                <a:gd name="T1" fmla="*/ 148 h 302"/>
                <a:gd name="T2" fmla="*/ 78 w 349"/>
                <a:gd name="T3" fmla="*/ 148 h 302"/>
                <a:gd name="T4" fmla="*/ 127 w 349"/>
                <a:gd name="T5" fmla="*/ 0 h 302"/>
                <a:gd name="T6" fmla="*/ 204 w 349"/>
                <a:gd name="T7" fmla="*/ 302 h 302"/>
                <a:gd name="T8" fmla="*/ 265 w 349"/>
                <a:gd name="T9" fmla="*/ 50 h 302"/>
                <a:gd name="T10" fmla="*/ 288 w 349"/>
                <a:gd name="T11" fmla="*/ 148 h 302"/>
                <a:gd name="T12" fmla="*/ 335 w 349"/>
                <a:gd name="T13" fmla="*/ 148 h 302"/>
                <a:gd name="T14" fmla="*/ 335 w 349"/>
                <a:gd name="T15" fmla="*/ 148 h 302"/>
                <a:gd name="T16" fmla="*/ 342 w 349"/>
                <a:gd name="T17" fmla="*/ 155 h 302"/>
                <a:gd name="T18" fmla="*/ 349 w 349"/>
                <a:gd name="T19" fmla="*/ 148 h 302"/>
                <a:gd name="T20" fmla="*/ 342 w 349"/>
                <a:gd name="T21" fmla="*/ 140 h 302"/>
                <a:gd name="T22" fmla="*/ 335 w 349"/>
                <a:gd name="T23" fmla="*/ 1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9" h="302">
                  <a:moveTo>
                    <a:pt x="0" y="148"/>
                  </a:moveTo>
                  <a:cubicBezTo>
                    <a:pt x="78" y="148"/>
                    <a:pt x="78" y="148"/>
                    <a:pt x="78" y="148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204" y="302"/>
                    <a:pt x="204" y="302"/>
                    <a:pt x="204" y="302"/>
                  </a:cubicBezTo>
                  <a:cubicBezTo>
                    <a:pt x="265" y="50"/>
                    <a:pt x="265" y="50"/>
                    <a:pt x="265" y="50"/>
                  </a:cubicBezTo>
                  <a:cubicBezTo>
                    <a:pt x="288" y="148"/>
                    <a:pt x="288" y="148"/>
                    <a:pt x="288" y="148"/>
                  </a:cubicBezTo>
                  <a:cubicBezTo>
                    <a:pt x="335" y="148"/>
                    <a:pt x="335" y="148"/>
                    <a:pt x="335" y="148"/>
                  </a:cubicBezTo>
                  <a:moveTo>
                    <a:pt x="335" y="148"/>
                  </a:moveTo>
                  <a:cubicBezTo>
                    <a:pt x="335" y="152"/>
                    <a:pt x="338" y="155"/>
                    <a:pt x="342" y="155"/>
                  </a:cubicBezTo>
                  <a:cubicBezTo>
                    <a:pt x="346" y="155"/>
                    <a:pt x="349" y="152"/>
                    <a:pt x="349" y="148"/>
                  </a:cubicBezTo>
                  <a:cubicBezTo>
                    <a:pt x="349" y="144"/>
                    <a:pt x="346" y="140"/>
                    <a:pt x="342" y="140"/>
                  </a:cubicBezTo>
                  <a:cubicBezTo>
                    <a:pt x="338" y="140"/>
                    <a:pt x="335" y="144"/>
                    <a:pt x="335" y="148"/>
                  </a:cubicBezTo>
                  <a:close/>
                </a:path>
              </a:pathLst>
            </a:custGeom>
            <a:noFill/>
            <a:ln w="15875" cap="flat">
              <a:solidFill>
                <a:srgbClr val="3C3C4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583" tIns="44792" rIns="89583" bIns="4479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381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3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6" name="rocket">
              <a:extLst>
                <a:ext uri="{FF2B5EF4-FFF2-40B4-BE49-F238E27FC236}">
                  <a16:creationId xmlns:a16="http://schemas.microsoft.com/office/drawing/2014/main" id="{AD04B88B-854E-4608-9703-596D92C0E7B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763179" y="5011981"/>
              <a:ext cx="364762" cy="357609"/>
            </a:xfrm>
            <a:custGeom>
              <a:avLst/>
              <a:gdLst>
                <a:gd name="T0" fmla="*/ 352 w 352"/>
                <a:gd name="T1" fmla="*/ 3 h 346"/>
                <a:gd name="T2" fmla="*/ 305 w 352"/>
                <a:gd name="T3" fmla="*/ 142 h 346"/>
                <a:gd name="T4" fmla="*/ 118 w 352"/>
                <a:gd name="T5" fmla="*/ 326 h 346"/>
                <a:gd name="T6" fmla="*/ 50 w 352"/>
                <a:gd name="T7" fmla="*/ 346 h 346"/>
                <a:gd name="T8" fmla="*/ 0 w 352"/>
                <a:gd name="T9" fmla="*/ 295 h 346"/>
                <a:gd name="T10" fmla="*/ 30 w 352"/>
                <a:gd name="T11" fmla="*/ 227 h 346"/>
                <a:gd name="T12" fmla="*/ 203 w 352"/>
                <a:gd name="T13" fmla="*/ 54 h 346"/>
                <a:gd name="T14" fmla="*/ 352 w 352"/>
                <a:gd name="T15" fmla="*/ 3 h 346"/>
                <a:gd name="T16" fmla="*/ 203 w 352"/>
                <a:gd name="T17" fmla="*/ 55 h 346"/>
                <a:gd name="T18" fmla="*/ 301 w 352"/>
                <a:gd name="T19" fmla="*/ 146 h 346"/>
                <a:gd name="T20" fmla="*/ 144 w 352"/>
                <a:gd name="T21" fmla="*/ 113 h 346"/>
                <a:gd name="T22" fmla="*/ 0 w 352"/>
                <a:gd name="T23" fmla="*/ 113 h 346"/>
                <a:gd name="T24" fmla="*/ 0 w 352"/>
                <a:gd name="T25" fmla="*/ 197 h 346"/>
                <a:gd name="T26" fmla="*/ 30 w 352"/>
                <a:gd name="T27" fmla="*/ 227 h 346"/>
                <a:gd name="T28" fmla="*/ 30 w 352"/>
                <a:gd name="T29" fmla="*/ 227 h 346"/>
                <a:gd name="T30" fmla="*/ 120 w 352"/>
                <a:gd name="T31" fmla="*/ 324 h 346"/>
                <a:gd name="T32" fmla="*/ 141 w 352"/>
                <a:gd name="T33" fmla="*/ 346 h 346"/>
                <a:gd name="T34" fmla="*/ 232 w 352"/>
                <a:gd name="T35" fmla="*/ 346 h 346"/>
                <a:gd name="T36" fmla="*/ 232 w 352"/>
                <a:gd name="T37" fmla="*/ 214 h 346"/>
                <a:gd name="T38" fmla="*/ 176 w 352"/>
                <a:gd name="T39" fmla="*/ 159 h 346"/>
                <a:gd name="T40" fmla="*/ 194 w 352"/>
                <a:gd name="T41" fmla="*/ 177 h 346"/>
                <a:gd name="T42" fmla="*/ 211 w 352"/>
                <a:gd name="T43" fmla="*/ 159 h 346"/>
                <a:gd name="T44" fmla="*/ 194 w 352"/>
                <a:gd name="T45" fmla="*/ 141 h 346"/>
                <a:gd name="T46" fmla="*/ 176 w 352"/>
                <a:gd name="T47" fmla="*/ 15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52" h="346">
                  <a:moveTo>
                    <a:pt x="352" y="3"/>
                  </a:moveTo>
                  <a:cubicBezTo>
                    <a:pt x="346" y="85"/>
                    <a:pt x="305" y="142"/>
                    <a:pt x="305" y="142"/>
                  </a:cubicBezTo>
                  <a:cubicBezTo>
                    <a:pt x="305" y="142"/>
                    <a:pt x="305" y="142"/>
                    <a:pt x="118" y="326"/>
                  </a:cubicBezTo>
                  <a:cubicBezTo>
                    <a:pt x="118" y="326"/>
                    <a:pt x="118" y="326"/>
                    <a:pt x="50" y="346"/>
                  </a:cubicBezTo>
                  <a:cubicBezTo>
                    <a:pt x="50" y="346"/>
                    <a:pt x="50" y="346"/>
                    <a:pt x="0" y="295"/>
                  </a:cubicBezTo>
                  <a:cubicBezTo>
                    <a:pt x="0" y="295"/>
                    <a:pt x="0" y="295"/>
                    <a:pt x="30" y="227"/>
                  </a:cubicBezTo>
                  <a:cubicBezTo>
                    <a:pt x="30" y="227"/>
                    <a:pt x="149" y="109"/>
                    <a:pt x="203" y="54"/>
                  </a:cubicBezTo>
                  <a:cubicBezTo>
                    <a:pt x="257" y="0"/>
                    <a:pt x="352" y="3"/>
                    <a:pt x="352" y="3"/>
                  </a:cubicBezTo>
                  <a:close/>
                  <a:moveTo>
                    <a:pt x="203" y="55"/>
                  </a:moveTo>
                  <a:cubicBezTo>
                    <a:pt x="301" y="146"/>
                    <a:pt x="301" y="146"/>
                    <a:pt x="301" y="146"/>
                  </a:cubicBezTo>
                  <a:moveTo>
                    <a:pt x="144" y="113"/>
                  </a:moveTo>
                  <a:cubicBezTo>
                    <a:pt x="0" y="113"/>
                    <a:pt x="0" y="113"/>
                    <a:pt x="0" y="11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0" y="227"/>
                    <a:pt x="30" y="227"/>
                    <a:pt x="30" y="227"/>
                  </a:cubicBezTo>
                  <a:moveTo>
                    <a:pt x="30" y="227"/>
                  </a:moveTo>
                  <a:cubicBezTo>
                    <a:pt x="120" y="324"/>
                    <a:pt x="120" y="324"/>
                    <a:pt x="120" y="324"/>
                  </a:cubicBezTo>
                  <a:cubicBezTo>
                    <a:pt x="141" y="346"/>
                    <a:pt x="141" y="346"/>
                    <a:pt x="141" y="346"/>
                  </a:cubicBezTo>
                  <a:cubicBezTo>
                    <a:pt x="232" y="346"/>
                    <a:pt x="232" y="346"/>
                    <a:pt x="232" y="346"/>
                  </a:cubicBezTo>
                  <a:cubicBezTo>
                    <a:pt x="232" y="214"/>
                    <a:pt x="232" y="214"/>
                    <a:pt x="232" y="214"/>
                  </a:cubicBezTo>
                  <a:moveTo>
                    <a:pt x="176" y="159"/>
                  </a:moveTo>
                  <a:cubicBezTo>
                    <a:pt x="176" y="169"/>
                    <a:pt x="184" y="177"/>
                    <a:pt x="194" y="177"/>
                  </a:cubicBezTo>
                  <a:cubicBezTo>
                    <a:pt x="203" y="177"/>
                    <a:pt x="211" y="169"/>
                    <a:pt x="211" y="159"/>
                  </a:cubicBezTo>
                  <a:cubicBezTo>
                    <a:pt x="211" y="149"/>
                    <a:pt x="203" y="141"/>
                    <a:pt x="194" y="141"/>
                  </a:cubicBezTo>
                  <a:cubicBezTo>
                    <a:pt x="184" y="141"/>
                    <a:pt x="176" y="149"/>
                    <a:pt x="176" y="159"/>
                  </a:cubicBezTo>
                  <a:close/>
                </a:path>
              </a:pathLst>
            </a:custGeom>
            <a:noFill/>
            <a:ln w="15875" cap="flat">
              <a:solidFill>
                <a:srgbClr val="3C3C4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366" tIns="45684" rIns="91366" bIns="45684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00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32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A792F800-42B2-41DD-B749-4D23505647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What are GitHub Action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GitHub Actions?</a:t>
            </a:r>
          </a:p>
        </p:txBody>
      </p:sp>
      <p:sp>
        <p:nvSpPr>
          <p:cNvPr id="390" name="Custom workflows triggered on any GitHub event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93700" indent="-393700" defTabSz="225885">
              <a:spcBef>
                <a:spcPts val="2700"/>
              </a:spcBef>
              <a:defRPr sz="4340" spc="-86"/>
            </a:pPr>
            <a:r>
              <a:rPr dirty="0"/>
              <a:t>Custom workflows triggered on any GitHub event</a:t>
            </a:r>
          </a:p>
          <a:p>
            <a:pPr marL="393700" indent="-393700" defTabSz="225885">
              <a:spcBef>
                <a:spcPts val="2700"/>
              </a:spcBef>
              <a:defRPr sz="4340" spc="-86"/>
            </a:pPr>
            <a:r>
              <a:rPr dirty="0"/>
              <a:t>World class CI/CD primitives</a:t>
            </a:r>
          </a:p>
          <a:p>
            <a:pPr marL="393700" indent="-393700" defTabSz="225885">
              <a:spcBef>
                <a:spcPts val="2700"/>
              </a:spcBef>
              <a:defRPr sz="4340" spc="-86"/>
            </a:pPr>
            <a:r>
              <a:rPr dirty="0"/>
              <a:t>Matrix builds</a:t>
            </a:r>
          </a:p>
          <a:p>
            <a:pPr marL="393700" indent="-393700" defTabSz="225885">
              <a:spcBef>
                <a:spcPts val="2700"/>
              </a:spcBef>
              <a:defRPr sz="4340" spc="-86"/>
            </a:pPr>
            <a:r>
              <a:rPr dirty="0"/>
              <a:t>Live, streaming logs</a:t>
            </a:r>
          </a:p>
          <a:p>
            <a:pPr marL="393700" indent="-393700" defTabSz="225885">
              <a:spcBef>
                <a:spcPts val="2700"/>
              </a:spcBef>
              <a:defRPr sz="4340" spc="-86"/>
            </a:pPr>
            <a:r>
              <a:rPr dirty="0"/>
              <a:t>Built in secret store</a:t>
            </a:r>
          </a:p>
          <a:p>
            <a:pPr marL="393700" indent="-393700" defTabSz="225885">
              <a:spcBef>
                <a:spcPts val="2700"/>
              </a:spcBef>
              <a:defRPr sz="4340" spc="-86"/>
            </a:pPr>
            <a:r>
              <a:rPr dirty="0"/>
              <a:t>Familiar </a:t>
            </a:r>
            <a:r>
              <a:rPr sz="2232" spc="-44" dirty="0">
                <a:latin typeface="Menlo Regular"/>
                <a:ea typeface="Menlo Regular"/>
                <a:cs typeface="Menlo Regular"/>
                <a:sym typeface="Menlo Regular"/>
              </a:rPr>
              <a:t>YAML</a:t>
            </a:r>
            <a:r>
              <a:rPr dirty="0"/>
              <a:t> syntax</a:t>
            </a:r>
          </a:p>
          <a:p>
            <a:pPr marL="393700" indent="-393700" defTabSz="225885">
              <a:spcBef>
                <a:spcPts val="2700"/>
              </a:spcBef>
              <a:defRPr sz="4340" spc="-86"/>
            </a:pPr>
            <a:r>
              <a:rPr dirty="0"/>
              <a:t>Linux, macOS, and Windows hosted runners</a:t>
            </a:r>
          </a:p>
          <a:p>
            <a:pPr marL="393700" indent="-393700" defTabSz="225885">
              <a:spcBef>
                <a:spcPts val="2700"/>
              </a:spcBef>
              <a:defRPr sz="4340" spc="-86"/>
            </a:pPr>
            <a:r>
              <a:rPr dirty="0"/>
              <a:t>Self hosted runners</a:t>
            </a:r>
          </a:p>
          <a:p>
            <a:pPr marL="393700" indent="-393700" defTabSz="225885">
              <a:spcBef>
                <a:spcPts val="2700"/>
              </a:spcBef>
              <a:defRPr sz="4340" spc="-86"/>
            </a:pPr>
            <a:r>
              <a:rPr dirty="0"/>
              <a:t>GitHub Enterprise Server support </a:t>
            </a:r>
            <a:endParaRPr lang="en-US" dirty="0"/>
          </a:p>
          <a:p>
            <a:pPr marL="393700" indent="-393700" defTabSz="225885">
              <a:spcBef>
                <a:spcPts val="2700"/>
              </a:spcBef>
              <a:defRPr sz="4340" spc="-86"/>
            </a:pPr>
            <a:r>
              <a:rPr lang="en-US" dirty="0"/>
              <a:t>Any platform, any language, any cloud</a:t>
            </a:r>
            <a:endParaRPr dirty="0"/>
          </a:p>
        </p:txBody>
      </p:sp>
      <p:sp>
        <p:nvSpPr>
          <p:cNvPr id="391" name="Events"/>
          <p:cNvSpPr/>
          <p:nvPr/>
        </p:nvSpPr>
        <p:spPr>
          <a:xfrm>
            <a:off x="13103504" y="11066964"/>
            <a:ext cx="2012394" cy="841045"/>
          </a:xfrm>
          <a:prstGeom prst="roundRect">
            <a:avLst>
              <a:gd name="adj" fmla="val 22650"/>
            </a:avLst>
          </a:prstGeom>
          <a:solidFill>
            <a:srgbClr val="0076BA"/>
          </a:solidFill>
          <a:ln w="254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Events</a:t>
            </a:r>
          </a:p>
        </p:txBody>
      </p:sp>
      <p:sp>
        <p:nvSpPr>
          <p:cNvPr id="392" name="Workflows"/>
          <p:cNvSpPr/>
          <p:nvPr/>
        </p:nvSpPr>
        <p:spPr>
          <a:xfrm>
            <a:off x="17026546" y="11066964"/>
            <a:ext cx="2522908" cy="841045"/>
          </a:xfrm>
          <a:prstGeom prst="roundRect">
            <a:avLst>
              <a:gd name="adj" fmla="val 22650"/>
            </a:avLst>
          </a:prstGeom>
          <a:solidFill>
            <a:srgbClr val="0076BA"/>
          </a:solidFill>
          <a:ln w="254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Workflows</a:t>
            </a:r>
          </a:p>
        </p:txBody>
      </p:sp>
      <p:sp>
        <p:nvSpPr>
          <p:cNvPr id="393" name="Actions"/>
          <p:cNvSpPr/>
          <p:nvPr/>
        </p:nvSpPr>
        <p:spPr>
          <a:xfrm>
            <a:off x="21460104" y="11066964"/>
            <a:ext cx="2012394" cy="841045"/>
          </a:xfrm>
          <a:prstGeom prst="roundRect">
            <a:avLst>
              <a:gd name="adj" fmla="val 22650"/>
            </a:avLst>
          </a:prstGeom>
          <a:solidFill>
            <a:srgbClr val="0076BA"/>
          </a:solidFill>
          <a:ln w="25400">
            <a:solidFill>
              <a:srgbClr val="FFFFFF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Actions</a:t>
            </a:r>
          </a:p>
        </p:txBody>
      </p:sp>
      <p:sp>
        <p:nvSpPr>
          <p:cNvPr id="394" name="Line"/>
          <p:cNvSpPr/>
          <p:nvPr/>
        </p:nvSpPr>
        <p:spPr>
          <a:xfrm>
            <a:off x="19581356" y="11487486"/>
            <a:ext cx="184684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395" name="Trigger"/>
          <p:cNvSpPr txBox="1"/>
          <p:nvPr/>
        </p:nvSpPr>
        <p:spPr>
          <a:xfrm>
            <a:off x="15536929" y="11049843"/>
            <a:ext cx="106858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Trigger</a:t>
            </a:r>
          </a:p>
        </p:txBody>
      </p:sp>
      <p:sp>
        <p:nvSpPr>
          <p:cNvPr id="396" name="Use"/>
          <p:cNvSpPr txBox="1"/>
          <p:nvPr/>
        </p:nvSpPr>
        <p:spPr>
          <a:xfrm>
            <a:off x="20204101" y="11049843"/>
            <a:ext cx="656333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r>
              <a:t>Use</a:t>
            </a:r>
          </a:p>
        </p:txBody>
      </p:sp>
      <p:sp>
        <p:nvSpPr>
          <p:cNvPr id="397" name="Line"/>
          <p:cNvSpPr/>
          <p:nvPr/>
        </p:nvSpPr>
        <p:spPr>
          <a:xfrm>
            <a:off x="15147799" y="11487486"/>
            <a:ext cx="184684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  <a:endParaRPr/>
          </a:p>
        </p:txBody>
      </p:sp>
      <p:sp>
        <p:nvSpPr>
          <p:cNvPr id="11" name="Google Shape;339;p85">
            <a:extLst>
              <a:ext uri="{FF2B5EF4-FFF2-40B4-BE49-F238E27FC236}">
                <a16:creationId xmlns:a16="http://schemas.microsoft.com/office/drawing/2014/main" id="{DAC9B67A-1D9F-4B7A-9C59-B7006F0C0A2C}"/>
              </a:ext>
            </a:extLst>
          </p:cNvPr>
          <p:cNvSpPr txBox="1"/>
          <p:nvPr/>
        </p:nvSpPr>
        <p:spPr>
          <a:xfrm>
            <a:off x="17957746" y="923245"/>
            <a:ext cx="5805376" cy="7493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0" cap="none" spc="0" normalizeH="0" baseline="0" noProof="0" dirty="0">
                <a:ln>
                  <a:noFill/>
                </a:ln>
                <a:solidFill>
                  <a:srgbClr val="38761D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#1</a:t>
            </a:r>
            <a:endParaRPr kumimoji="0" lang="en-US" sz="13800" b="0" i="0" u="none" strike="noStrike" kern="0" cap="none" spc="0" normalizeH="0" baseline="0" noProof="0" dirty="0">
              <a:ln>
                <a:noFill/>
              </a:ln>
              <a:solidFill>
                <a:srgbClr val="38761D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  <a:p>
            <a:pPr marL="0" marR="0" lvl="0" indent="0" algn="l" defTabSz="8255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"/>
                <a:cs typeface="Helvetica"/>
                <a:sym typeface="Helvetica"/>
              </a:rPr>
              <a:t>CI on GitHub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9600" b="1" dirty="0">
              <a:solidFill>
                <a:srgbClr val="38761D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rgbClr val="38761D"/>
                </a:solidFill>
              </a:rPr>
              <a:t>6,800+</a:t>
            </a:r>
            <a:r>
              <a:rPr lang="en" sz="9600" dirty="0"/>
              <a:t> </a:t>
            </a:r>
            <a:endParaRPr sz="9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bg1"/>
                </a:solidFill>
              </a:rPr>
              <a:t>Actions in GitHub Marketplace</a:t>
            </a:r>
            <a:endParaRPr sz="48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rgbClr val="1658C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</a:endParaRPr>
          </a:p>
          <a:p>
            <a:pPr marL="5715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4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BC7E65-C667-4016-BF76-5F5829164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Agenda"/>
          <p:cNvSpPr txBox="1">
            <a:spLocks noGrp="1"/>
          </p:cNvSpPr>
          <p:nvPr>
            <p:ph type="title"/>
          </p:nvPr>
        </p:nvSpPr>
        <p:spPr>
          <a:xfrm>
            <a:off x="255181" y="254000"/>
            <a:ext cx="23731870" cy="2032000"/>
          </a:xfrm>
          <a:prstGeom prst="rect">
            <a:avLst/>
          </a:prstGeom>
        </p:spPr>
        <p:txBody>
          <a:bodyPr/>
          <a:lstStyle/>
          <a:p>
            <a:r>
              <a:rPr lang="en-US" sz="6600" dirty="0"/>
              <a:t>Why GitHub Actions is(are?) Important To You – Some Stats</a:t>
            </a:r>
            <a:endParaRPr sz="66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BB78C-4758-4034-9265-66C2FECF7BD1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59219" y="3556000"/>
            <a:ext cx="11717079" cy="3759200"/>
          </a:xfrm>
        </p:spPr>
        <p:txBody>
          <a:bodyPr/>
          <a:lstStyle/>
          <a:p>
            <a:r>
              <a:rPr lang="en-US" dirty="0"/>
              <a:t>Open Source projects using GitHub Actions merged </a:t>
            </a:r>
            <a:r>
              <a:rPr lang="en-US" b="1" dirty="0"/>
              <a:t>34%</a:t>
            </a:r>
            <a:r>
              <a:rPr lang="en-US" dirty="0"/>
              <a:t> more pull requests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C5208A3-6A23-4DD2-9ACC-4074102118CE}"/>
              </a:ext>
            </a:extLst>
          </p:cNvPr>
          <p:cNvSpPr txBox="1">
            <a:spLocks/>
          </p:cNvSpPr>
          <p:nvPr/>
        </p:nvSpPr>
        <p:spPr>
          <a:xfrm>
            <a:off x="11396921" y="8585200"/>
            <a:ext cx="11717079" cy="375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>
            <a:normAutofit/>
          </a:bodyPr>
          <a:lstStyle>
            <a:lvl1pPr marL="635000" marR="0" indent="-635000" algn="l" defTabSz="364331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7000" b="0" i="0" u="none" strike="noStrike" cap="none" spc="-14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1308805" marR="0" indent="-864305" algn="l" defTabSz="364331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7000" b="0" i="0" u="none" strike="noStrike" cap="none" spc="-14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1753305" marR="0" indent="-864305" algn="l" defTabSz="364331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7000" b="0" i="0" u="none" strike="noStrike" cap="none" spc="-14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2197805" marR="0" indent="-864305" algn="l" defTabSz="364331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7000" b="0" i="0" u="none" strike="noStrike" cap="none" spc="-14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2642305" marR="0" indent="-864305" algn="l" defTabSz="364331" latinLnBrk="0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7000" b="0" i="0" u="none" strike="noStrike" cap="none" spc="-14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381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444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5080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5715000" marR="0" indent="-635000" algn="l" defTabSz="825500" latinLnBrk="0">
              <a:lnSpc>
                <a:spcPct val="100000"/>
              </a:lnSpc>
              <a:spcBef>
                <a:spcPts val="5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hangingPunct="1"/>
            <a:r>
              <a:rPr lang="en-US" dirty="0"/>
              <a:t>Open Source projects using GitHub Actions decreased time to merge by </a:t>
            </a:r>
            <a:r>
              <a:rPr lang="en-US" b="1" dirty="0"/>
              <a:t>18%</a:t>
            </a:r>
          </a:p>
          <a:p>
            <a:pPr marL="0" indent="0" hangingPunct="1">
              <a:buFontTx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B30C16-9E94-42EA-8057-73233D4C8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2899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8A43-4D39-4A72-AFD2-BAADA829C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5842000"/>
            <a:ext cx="21844000" cy="2032000"/>
          </a:xfrm>
        </p:spPr>
        <p:txBody>
          <a:bodyPr/>
          <a:lstStyle/>
          <a:p>
            <a:pPr algn="ctr"/>
            <a:r>
              <a:rPr lang="en-US" dirty="0"/>
              <a:t>Terminology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C03BD-3DC6-4988-A027-00F7C2B79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384" y="12078586"/>
            <a:ext cx="1428616" cy="16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5875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Primer v1">
  <a:themeElements>
    <a:clrScheme name="Black">
      <a:dk1>
        <a:srgbClr val="000000"/>
      </a:dk1>
      <a:lt1>
        <a:srgbClr val="D1D5DA"/>
      </a:lt1>
      <a:dk2>
        <a:srgbClr val="434343"/>
      </a:dk2>
      <a:lt2>
        <a:srgbClr val="A9A9A9"/>
      </a:lt2>
      <a:accent1>
        <a:srgbClr val="0366D6"/>
      </a:accent1>
      <a:accent2>
        <a:srgbClr val="00A89D"/>
      </a:accent2>
      <a:accent3>
        <a:srgbClr val="1DB100"/>
      </a:accent3>
      <a:accent4>
        <a:srgbClr val="F8BA00"/>
      </a:accent4>
      <a:accent5>
        <a:srgbClr val="EE220C"/>
      </a:accent5>
      <a:accent6>
        <a:srgbClr val="CB297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1146</Words>
  <Application>Microsoft Office PowerPoint</Application>
  <PresentationFormat>Custom</PresentationFormat>
  <Paragraphs>267</Paragraphs>
  <Slides>29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Arial</vt:lpstr>
      <vt:lpstr>Helvetica</vt:lpstr>
      <vt:lpstr>Helvetica Neue</vt:lpstr>
      <vt:lpstr>Helvetica Neue Light</vt:lpstr>
      <vt:lpstr>Menlo Regular</vt:lpstr>
      <vt:lpstr>Quattrocento Sans</vt:lpstr>
      <vt:lpstr>Roboto Mono</vt:lpstr>
      <vt:lpstr>Roboto Mono Regular</vt:lpstr>
      <vt:lpstr>Segoe UI</vt:lpstr>
      <vt:lpstr>Segoe UI Semibold</vt:lpstr>
      <vt:lpstr>Segoe UI Semilight</vt:lpstr>
      <vt:lpstr>White</vt:lpstr>
      <vt:lpstr>Primer v1</vt:lpstr>
      <vt:lpstr>Getting Started with GitHub Actions</vt:lpstr>
      <vt:lpstr>What is Tupelo, MS world-famous for?</vt:lpstr>
      <vt:lpstr>PowerPoint Presentation</vt:lpstr>
      <vt:lpstr>PowerPoint Presentation</vt:lpstr>
      <vt:lpstr>PowerPoint Presentation</vt:lpstr>
      <vt:lpstr>What is DevOps</vt:lpstr>
      <vt:lpstr>What are GitHub Actions?</vt:lpstr>
      <vt:lpstr>Why GitHub Actions is(are?) Important To You – Some Stats</vt:lpstr>
      <vt:lpstr>Terminology</vt:lpstr>
      <vt:lpstr>Workflows</vt:lpstr>
      <vt:lpstr>Events</vt:lpstr>
      <vt:lpstr>Actions</vt:lpstr>
      <vt:lpstr>Secrets</vt:lpstr>
      <vt:lpstr>Environments</vt:lpstr>
      <vt:lpstr>Hosted Runners</vt:lpstr>
      <vt:lpstr>What about self-hosted runners?</vt:lpstr>
      <vt:lpstr>Build Your Own Actions</vt:lpstr>
      <vt:lpstr>That’s enough to get us started…</vt:lpstr>
      <vt:lpstr>For My Next Set of Demos</vt:lpstr>
      <vt:lpstr>Ok, let’s do this for reals…</vt:lpstr>
      <vt:lpstr>Now let’s have a little fun….</vt:lpstr>
      <vt:lpstr>PowerPoint Presentation</vt:lpstr>
      <vt:lpstr># Trigger workflows externally  on: repository_dispatch  # POST /repos/:owner/:repo/dispatches  {   "event_type": "custom-name",   "client_payload": {  "custom_message": “Hello world!”   } }</vt:lpstr>
      <vt:lpstr># Scheduled workflows with CRON syntax  on:  schedule:  # * is a special character in YAML    # so you have to quote this string  - cron:  ’*/15 * * * *’  </vt:lpstr>
      <vt:lpstr> # Resolve dependencies across jobs  jobs:   Job1:  # ...   Job2:   needs: Job1   # ... Job3:  needs: [Job1, Job2]  # ...</vt:lpstr>
      <vt:lpstr> # Run a job based on previous step exit status  jobs:   MyJob:   Steps:    # ...      - name: Trigger alert   if: failure()  # if: success()  # if: canceled() # if: always()</vt:lpstr>
      <vt:lpstr> # Use the built-in Secrets store  jobs:   MyJob:   steps:    # ...      - uses: azure/login@v1    with:      creds:  ${{ secrets.AZURE_CREDENTIALS }}      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GitHub Actions</dc:title>
  <cp:lastModifiedBy>Mickey Gousset</cp:lastModifiedBy>
  <cp:revision>1</cp:revision>
  <dcterms:modified xsi:type="dcterms:W3CDTF">2021-01-27T14:27:36Z</dcterms:modified>
</cp:coreProperties>
</file>